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BC067-D90A-4E16-AE01-FC0C55786E80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DE47-6451-44C4-9805-AE1E5042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89011d8af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89011d8af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g89011d8afb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12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89011d8af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89011d8af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g89011d8afb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013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0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2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9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5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7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6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4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5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7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1B1A-FCA5-4E6E-80BA-9CB82F033989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7421-D4A1-4064-B366-12ED7C993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3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Image" descr="Image of sample remote learning matrix for elementary schoo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6275" y="1427375"/>
            <a:ext cx="8831724" cy="5430624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Title"/>
          <p:cNvSpPr txBox="1">
            <a:spLocks noGrp="1"/>
          </p:cNvSpPr>
          <p:nvPr>
            <p:ph type="title"/>
          </p:nvPr>
        </p:nvSpPr>
        <p:spPr>
          <a:xfrm>
            <a:off x="1752600" y="228600"/>
            <a:ext cx="8686800" cy="11430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Remote Learning Matrix</a:t>
            </a:r>
            <a:endParaRPr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Elementary</a:t>
            </a:r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97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Image 1" descr="Image of example remote learning matrix for secondary schoo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2600" y="1371600"/>
            <a:ext cx="8902600" cy="5455976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Title 1"/>
          <p:cNvSpPr txBox="1">
            <a:spLocks noGrp="1"/>
          </p:cNvSpPr>
          <p:nvPr>
            <p:ph type="title"/>
          </p:nvPr>
        </p:nvSpPr>
        <p:spPr>
          <a:xfrm>
            <a:off x="1752600" y="228600"/>
            <a:ext cx="8686800" cy="114300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>
                <a:solidFill>
                  <a:srgbClr val="000000"/>
                </a:solidFill>
              </a:rPr>
              <a:t>Remote Learning Matrix</a:t>
            </a:r>
            <a:endParaRPr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>
                <a:solidFill>
                  <a:srgbClr val="000000"/>
                </a:solidFill>
              </a:rPr>
              <a:t>Secondary</a:t>
            </a:r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5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Remote Learning Matrix Elementary</vt:lpstr>
      <vt:lpstr>Remote Learning Matrix Secondary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 Matrix Elementary</dc:title>
  <dc:creator>Michael Crusco</dc:creator>
  <cp:lastModifiedBy>Jennifer Weatherly</cp:lastModifiedBy>
  <cp:revision>4</cp:revision>
  <dcterms:created xsi:type="dcterms:W3CDTF">2020-07-07T17:42:04Z</dcterms:created>
  <dcterms:modified xsi:type="dcterms:W3CDTF">2020-08-06T16:50:45Z</dcterms:modified>
</cp:coreProperties>
</file>