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1" r:id="rId4"/>
    <p:sldMasterId id="2147483702" r:id="rId5"/>
    <p:sldMasterId id="2147483703" r:id="rId6"/>
  </p:sldMasterIdLst>
  <p:notesMasterIdLst>
    <p:notesMasterId r:id="rId35"/>
  </p:notesMasterIdLst>
  <p:sldIdLst>
    <p:sldId id="256" r:id="rId7"/>
    <p:sldId id="257" r:id="rId8"/>
    <p:sldId id="284" r:id="rId9"/>
    <p:sldId id="259" r:id="rId10"/>
    <p:sldId id="286"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EF8EF"/>
    <a:srgbClr val="DCF1DF"/>
    <a:srgbClr val="95DA9F"/>
    <a:srgbClr val="82A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7677FA-A274-499C-B9DD-AF5F658B6CD9}">
  <a:tblStyle styleId="{8C7677FA-A274-499C-B9DD-AF5F658B6C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7CD447-D976-4E35-B3B4-DBD01AB84DA7}"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8EF"/>
          </a:solidFill>
        </a:fill>
      </a:tcStyle>
    </a:wholeTbl>
    <a:band1H>
      <a:tcTxStyle b="off" i="off"/>
      <a:tcStyle>
        <a:tcBdr/>
        <a:fill>
          <a:solidFill>
            <a:srgbClr val="DCF1DF"/>
          </a:solidFill>
        </a:fill>
      </a:tcStyle>
    </a:band1H>
    <a:band2H>
      <a:tcTxStyle b="off" i="off"/>
      <a:tcStyle>
        <a:tcBdr/>
      </a:tcStyle>
    </a:band2H>
    <a:band1V>
      <a:tcTxStyle b="off" i="off"/>
      <a:tcStyle>
        <a:tcBdr/>
        <a:fill>
          <a:solidFill>
            <a:srgbClr val="DCF1DF"/>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51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9d7a9160e6_0_2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9d7a9160e6_0_2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9d7a9160e6_0_2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9d7a9160e6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9d7a9160e6_0_2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9d7a9160e6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9d7a9160e6_0_2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9d7a9160e6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9bebfe2de9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9bebfe2de9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9bebfe2de9_1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9dca70b8ed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9dca70b8ed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9dca70b8ed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973467788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9973467788_0_2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Need to modify to fit student schedule and family schedule.  May choose to use DPR for:</a:t>
            </a:r>
            <a:endParaRPr/>
          </a:p>
          <a:p>
            <a:pPr marL="457200" lvl="0" indent="-317500" algn="l" rtl="0">
              <a:spcBef>
                <a:spcPts val="0"/>
              </a:spcBef>
              <a:spcAft>
                <a:spcPts val="0"/>
              </a:spcAft>
              <a:buSzPts val="1400"/>
              <a:buChar char="●"/>
            </a:pPr>
            <a:r>
              <a:rPr lang="en-US"/>
              <a:t>only the subject(s) CICO most needed</a:t>
            </a:r>
            <a:endParaRPr/>
          </a:p>
          <a:p>
            <a:pPr marL="457200" lvl="0" indent="-317500" algn="l" rtl="0">
              <a:spcBef>
                <a:spcPts val="0"/>
              </a:spcBef>
              <a:spcAft>
                <a:spcPts val="0"/>
              </a:spcAft>
              <a:buSzPts val="1400"/>
              <a:buChar char="●"/>
            </a:pPr>
            <a:r>
              <a:rPr lang="en-US"/>
              <a:t>each activity that is part of learning at home schedule</a:t>
            </a:r>
            <a:endParaRPr/>
          </a:p>
          <a:p>
            <a:pPr marL="457200" lvl="0" indent="-317500" algn="l" rtl="0">
              <a:spcBef>
                <a:spcPts val="0"/>
              </a:spcBef>
              <a:spcAft>
                <a:spcPts val="0"/>
              </a:spcAft>
              <a:buSzPts val="1400"/>
              <a:buChar char="●"/>
            </a:pPr>
            <a:r>
              <a:rPr lang="en-US"/>
              <a:t>student’s full daily schedule including home activities</a:t>
            </a:r>
            <a:endParaRPr/>
          </a:p>
          <a:p>
            <a:pPr marL="0" lvl="0" indent="0" algn="l" rtl="0">
              <a:spcBef>
                <a:spcPts val="0"/>
              </a:spcBef>
              <a:spcAft>
                <a:spcPts val="0"/>
              </a:spcAft>
              <a:buNone/>
            </a:pPr>
            <a:r>
              <a:rPr lang="en-US"/>
              <a:t>Need to modify rating process</a:t>
            </a:r>
            <a:endParaRPr/>
          </a:p>
          <a:p>
            <a:pPr marL="457200" lvl="0" indent="-317500" algn="l" rtl="0">
              <a:spcBef>
                <a:spcPts val="0"/>
              </a:spcBef>
              <a:spcAft>
                <a:spcPts val="0"/>
              </a:spcAft>
              <a:buSzPts val="1400"/>
              <a:buChar char="●"/>
            </a:pPr>
            <a:r>
              <a:rPr lang="en-US"/>
              <a:t>Maintain student privacy </a:t>
            </a:r>
            <a:endParaRPr/>
          </a:p>
          <a:p>
            <a:pPr marL="457200" lvl="0" indent="-317500" algn="l" rtl="0">
              <a:spcBef>
                <a:spcPts val="0"/>
              </a:spcBef>
              <a:spcAft>
                <a:spcPts val="0"/>
              </a:spcAft>
              <a:buSzPts val="1400"/>
              <a:buChar char="●"/>
            </a:pPr>
            <a:r>
              <a:rPr lang="en-US"/>
              <a:t>breakout room, private chat, text message, shareable electronic form</a:t>
            </a:r>
            <a:endParaRPr/>
          </a:p>
          <a:p>
            <a:pPr marL="457200" lvl="0" indent="-317500" algn="l" rtl="0">
              <a:spcBef>
                <a:spcPts val="0"/>
              </a:spcBef>
              <a:spcAft>
                <a:spcPts val="0"/>
              </a:spcAft>
              <a:buSzPts val="1400"/>
              <a:buChar char="●"/>
            </a:pPr>
            <a:r>
              <a:rPr lang="en-US"/>
              <a:t>Increased frequency of verbal and non-verbal feedback during instruction</a:t>
            </a:r>
            <a:endParaRPr/>
          </a:p>
          <a:p>
            <a:pPr marL="0" lvl="0" indent="0" algn="l" rtl="0">
              <a:spcBef>
                <a:spcPts val="0"/>
              </a:spcBef>
              <a:spcAft>
                <a:spcPts val="0"/>
              </a:spcAft>
              <a:buNone/>
            </a:pPr>
            <a:r>
              <a:rPr lang="en-US"/>
              <a:t>Need to modify who gives the rating</a:t>
            </a:r>
            <a:endParaRPr/>
          </a:p>
          <a:p>
            <a:pPr marL="457200" lvl="0" indent="-317500" algn="l" rtl="0">
              <a:spcBef>
                <a:spcPts val="0"/>
              </a:spcBef>
              <a:spcAft>
                <a:spcPts val="0"/>
              </a:spcAft>
              <a:buSzPts val="1400"/>
              <a:buChar char="●"/>
            </a:pPr>
            <a:r>
              <a:rPr lang="en-US"/>
              <a:t>family member</a:t>
            </a:r>
            <a:endParaRPr/>
          </a:p>
          <a:p>
            <a:pPr marL="457200" lvl="0" indent="-317500" algn="l" rtl="0">
              <a:spcBef>
                <a:spcPts val="0"/>
              </a:spcBef>
              <a:spcAft>
                <a:spcPts val="0"/>
              </a:spcAft>
              <a:buSzPts val="1400"/>
              <a:buChar char="●"/>
            </a:pPr>
            <a:r>
              <a:rPr lang="en-US"/>
              <a:t>other school personnel (A?)</a:t>
            </a:r>
            <a:endParaRPr/>
          </a:p>
          <a:p>
            <a:pPr marL="457200" lvl="0" indent="-317500" algn="l" rtl="0">
              <a:spcBef>
                <a:spcPts val="0"/>
              </a:spcBef>
              <a:spcAft>
                <a:spcPts val="0"/>
              </a:spcAft>
              <a:buSzPts val="1400"/>
              <a:buChar char="●"/>
            </a:pPr>
            <a:r>
              <a:rPr lang="en-US"/>
              <a:t>self-monitoring</a:t>
            </a:r>
            <a:endParaRPr/>
          </a:p>
        </p:txBody>
      </p:sp>
      <p:sp>
        <p:nvSpPr>
          <p:cNvPr id="543" name="Google Shape;543;g9973467788_0_2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9973467788_0_3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9973467788_0_3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DPR agreed upon in consultation with families.  What do students/families need? What is feasible?</a:t>
            </a:r>
            <a:endParaRPr/>
          </a:p>
        </p:txBody>
      </p:sp>
      <p:sp>
        <p:nvSpPr>
          <p:cNvPr id="551" name="Google Shape;551;g9973467788_0_3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997346792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9973467927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Critical to partner with families and obtain agreement for whatever DPR is adopted. Consider family check-ins as well as student check-ins given increased family engagement in the intervention implementation</a:t>
            </a:r>
            <a:endParaRPr/>
          </a:p>
          <a:p>
            <a:pPr marL="0" lvl="0" indent="0" algn="l" rtl="0">
              <a:spcBef>
                <a:spcPts val="0"/>
              </a:spcBef>
              <a:spcAft>
                <a:spcPts val="0"/>
              </a:spcAft>
              <a:buNone/>
            </a:pPr>
            <a:r>
              <a:rPr lang="en-US"/>
              <a:t>Only extend to family if you are assured you can provide orientation and feedback to family members providing feedback</a:t>
            </a:r>
            <a:endParaRPr/>
          </a:p>
          <a:p>
            <a:pPr marL="0" lvl="0" indent="0" algn="l" rtl="0">
              <a:spcBef>
                <a:spcPts val="0"/>
              </a:spcBef>
              <a:spcAft>
                <a:spcPts val="0"/>
              </a:spcAft>
              <a:buNone/>
            </a:pPr>
            <a:r>
              <a:rPr lang="en-US"/>
              <a:t>Asynchronous remote instruction would be similar to home activities.  Student behavior cannot be observed nor feedbc given directly by the teacher or staff during asynchronous learning.  These situations require family/caregiver feedback or student self-monitoring.</a:t>
            </a:r>
            <a:endParaRPr/>
          </a:p>
          <a:p>
            <a:pPr marL="0" lvl="0" indent="0" algn="l" rtl="0">
              <a:spcBef>
                <a:spcPts val="0"/>
              </a:spcBef>
              <a:spcAft>
                <a:spcPts val="0"/>
              </a:spcAft>
              <a:buNone/>
            </a:pPr>
            <a:r>
              <a:rPr lang="en-US"/>
              <a:t>In cases where student is not yet proficient with self-monitoring and an adult cannot provide interval feedback, maintain the practice of morning check-in and check-out with the coordinator.</a:t>
            </a:r>
            <a:endParaRPr/>
          </a:p>
        </p:txBody>
      </p:sp>
      <p:sp>
        <p:nvSpPr>
          <p:cNvPr id="558" name="Google Shape;558;g9973467927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9b28c111a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9b28c111ac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i="1">
                <a:latin typeface="Times New Roman"/>
                <a:ea typeface="Times New Roman"/>
                <a:cs typeface="Times New Roman"/>
                <a:sym typeface="Times New Roman"/>
              </a:rPr>
              <a:t>Guidance on Adapting CICO for Distance Learning-Center on PBIS</a:t>
            </a:r>
            <a:endParaRPr i="1">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i="1">
                <a:latin typeface="Times New Roman"/>
                <a:ea typeface="Times New Roman"/>
                <a:cs typeface="Times New Roman"/>
                <a:sym typeface="Times New Roman"/>
              </a:rPr>
              <a:t>Adapting Check-in Check-out (CICO) for Distance Learning (Michigan)</a:t>
            </a:r>
            <a:endParaRPr i="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a:latin typeface="Times New Roman"/>
                <a:ea typeface="Times New Roman"/>
                <a:cs typeface="Times New Roman"/>
                <a:sym typeface="Times New Roman"/>
              </a:rPr>
              <a:t>Image source: https://www.producthunt.com/posts/snap-camera </a:t>
            </a:r>
            <a:endParaRPr b="1">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Increased Family/Caregiver participation in the process (attending check-ins and providing behavior ratings) may be too much to ask, therefore reduction to either daily or weekly check-ins may still provide the positive adult interactions to help students be successful.</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Family/Caregivers have knowledge of student incentive preference</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Family/Caregivers may need support in establishing the process such as establishing clear criteria and goals as well as no loss of rewards once earned</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latin typeface="Times New Roman"/>
              <a:ea typeface="Times New Roman"/>
              <a:cs typeface="Times New Roman"/>
              <a:sym typeface="Times New Roman"/>
            </a:endParaRPr>
          </a:p>
        </p:txBody>
      </p:sp>
      <p:sp>
        <p:nvSpPr>
          <p:cNvPr id="565" name="Google Shape;565;g9b28c111ac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997346778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997346778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g9973467788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a05007df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a05007df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Font typeface="Times New Roman"/>
              <a:buChar char="●"/>
            </a:pPr>
            <a:r>
              <a:rPr lang="en-US">
                <a:latin typeface="Times New Roman"/>
                <a:ea typeface="Times New Roman"/>
                <a:cs typeface="Times New Roman"/>
                <a:sym typeface="Times New Roman"/>
              </a:rPr>
              <a:t>Virtual time with an adult from the educational community not only helps maintain bonding with school but may provide a bit of respite for the family/caregiver</a:t>
            </a:r>
            <a:endParaRPr>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US">
                <a:latin typeface="Times New Roman"/>
                <a:ea typeface="Times New Roman"/>
                <a:cs typeface="Times New Roman"/>
                <a:sym typeface="Times New Roman"/>
              </a:rPr>
              <a:t>Earned “breaks” from online learning or extended lunch time</a:t>
            </a:r>
            <a:endParaRPr>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US">
                <a:latin typeface="Times New Roman"/>
                <a:ea typeface="Times New Roman"/>
                <a:cs typeface="Times New Roman"/>
                <a:sym typeface="Times New Roman"/>
              </a:rPr>
              <a:t>Additional student sharing time online, such as telling a joke or story to the class, developing and sharing a video about a favorite topic, etc.</a:t>
            </a:r>
            <a:endParaRPr>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US">
                <a:latin typeface="Times New Roman"/>
                <a:ea typeface="Times New Roman"/>
                <a:cs typeface="Times New Roman"/>
                <a:sym typeface="Times New Roman"/>
              </a:rPr>
              <a:t>Have participants put symbols beside each reinforcement based on the age level they serve (e.g. heart for EC, circle for Elementary, star for Middle and diamond for High)</a:t>
            </a:r>
            <a:endParaRPr/>
          </a:p>
        </p:txBody>
      </p:sp>
      <p:sp>
        <p:nvSpPr>
          <p:cNvPr id="573" name="Google Shape;573;ga05007df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9973467788_0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9973467788_0_3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04800" algn="l" rtl="0">
              <a:spcBef>
                <a:spcPts val="360"/>
              </a:spcBef>
              <a:spcAft>
                <a:spcPts val="0"/>
              </a:spcAft>
              <a:buClr>
                <a:schemeClr val="dk1"/>
              </a:buClr>
              <a:buSzPts val="1200"/>
              <a:buFont typeface="Verdana"/>
              <a:buChar char="•"/>
            </a:pPr>
            <a:r>
              <a:rPr lang="en-US">
                <a:latin typeface="Verdana"/>
                <a:ea typeface="Verdana"/>
                <a:cs typeface="Verdana"/>
                <a:sym typeface="Verdana"/>
              </a:rPr>
              <a:t>Revisit decision rules for entry, fading, maintaining or intensifying</a:t>
            </a:r>
            <a:endParaRPr>
              <a:latin typeface="Verdana"/>
              <a:ea typeface="Verdana"/>
              <a:cs typeface="Verdana"/>
              <a:sym typeface="Verdana"/>
            </a:endParaRPr>
          </a:p>
        </p:txBody>
      </p:sp>
      <p:sp>
        <p:nvSpPr>
          <p:cNvPr id="583" name="Google Shape;583;g9973467788_0_3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9bebfe2de9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9bebfe2de9_1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9bebfe2de9_1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9973467788_0_3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9973467788_0_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9973467788_0_3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9973467788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9973467788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5" name="Google Shape;605;g9973467788_0_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9973467788_0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9973467788_0_2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9973467788_0_2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9dca70b8ed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9dca70b8ed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7346778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99734677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997346778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9973467788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1" name="Google Shape;471;g9973467788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9973467788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997346778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8" name="Google Shape;478;g9973467788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9dca70b8ed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9dca70b8ed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Before adapting a child’s CICO, assess to determine if the student has a need while doing distance learning. Behaviors at school may not be an issue in a distant learning environment and often behaviors may manifest in the distance learning setting that did not exist in school setting.  It is the role of the coordinator to ensure CICO is adapted to meet the students’ needs whether in an actual school setting or in a distant learning setting.     </a:t>
            </a:r>
            <a:endParaRPr/>
          </a:p>
        </p:txBody>
      </p:sp>
      <p:sp>
        <p:nvSpPr>
          <p:cNvPr id="485" name="Google Shape;485;g9dca70b8ed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9dca70b8ed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9dca70b8ed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Advanced Tiers Team must be proactive in preparing for a virtual CICO process adaptation.  Think about how the team can determine the need students may have for a distance learning CICO.  Considerations for criteria include:  lack of independent work completion, inappropriate language during virtual settings, lack of attention, organization skills, lack of some computer literacy.  Some students may spend time playing on devices but may not know how to apply their skills to zoom, submitting work electronically, using annotation, and etc.  Students will need support as they transition back into the actual school setting.  Assess what skills may need supported as students return to school:  time management for getting up earlier, going to bed earlier, setting time for homework in afternoons, etc.  </a:t>
            </a:r>
            <a:endParaRPr/>
          </a:p>
        </p:txBody>
      </p:sp>
      <p:sp>
        <p:nvSpPr>
          <p:cNvPr id="492" name="Google Shape;492;g9dca70b8ed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9d7a9160e6_0_2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g9d7a9160e6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pic>
        <p:nvPicPr>
          <p:cNvPr id="16" name="Google Shape;16;p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7" name="Google Shape;17;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0" name="Google Shape;9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1"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94" name="Google Shape;94;p11"/>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8" name="Google Shape;9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12"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02" name="Google Shape;102;p1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 name="Google Shape;10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9" name="Google Shape;109;p13"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10" name="Google Shape;110;p1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4" name="Google Shape;11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8" name="Google Shape;118;p1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9" name="Google Shape;119;p1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3" name="Google Shape;12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7" name="Google Shape;127;p1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8" name="Google Shape;128;p1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2" name="Google Shape;13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 name="Google Shape;136;p1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37" name="Google Shape;137;p1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1" name="Google Shape;1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5" name="Google Shape;145;p1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46" name="Google Shape;146;p1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0" name="Google Shape;150;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1" name="Google Shape;151;p1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2" name="Google Shape;152;p1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3" name="Google Shape;1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1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7" name="Google Shape;157;p1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8" name="Google Shape;158;p1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4" name="Google Shape;164;p1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65"/>
        <p:cNvGrpSpPr/>
        <p:nvPr/>
      </p:nvGrpSpPr>
      <p:grpSpPr>
        <a:xfrm>
          <a:off x="0" y="0"/>
          <a:ext cx="0" cy="0"/>
          <a:chOff x="0" y="0"/>
          <a:chExt cx="0" cy="0"/>
        </a:xfrm>
      </p:grpSpPr>
      <p:sp>
        <p:nvSpPr>
          <p:cNvPr id="166" name="Google Shape;16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p2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6" name="Google Shape;26;p3"/>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7" name="Google Shape;27;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1" name="Google Shape;31;p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70"/>
        <p:cNvGrpSpPr/>
        <p:nvPr/>
      </p:nvGrpSpPr>
      <p:grpSpPr>
        <a:xfrm>
          <a:off x="0" y="0"/>
          <a:ext cx="0" cy="0"/>
          <a:chOff x="0" y="0"/>
          <a:chExt cx="0" cy="0"/>
        </a:xfrm>
      </p:grpSpPr>
      <p:sp>
        <p:nvSpPr>
          <p:cNvPr id="171" name="Google Shape;1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7" name="Google Shape;1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2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p22"/>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82" name="Google Shape;182;p2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1"/>
        <p:cNvGrpSpPr/>
        <p:nvPr/>
      </p:nvGrpSpPr>
      <p:grpSpPr>
        <a:xfrm>
          <a:off x="0" y="0"/>
          <a:ext cx="0" cy="0"/>
          <a:chOff x="0" y="0"/>
          <a:chExt cx="0" cy="0"/>
        </a:xfrm>
      </p:grpSpPr>
      <p:sp>
        <p:nvSpPr>
          <p:cNvPr id="202" name="Google Shape;202;p26"/>
          <p:cNvSpPr txBox="1">
            <a:spLocks noGrp="1"/>
          </p:cNvSpPr>
          <p:nvPr>
            <p:ph type="body" idx="1"/>
          </p:nvPr>
        </p:nvSpPr>
        <p:spPr>
          <a:xfrm>
            <a:off x="457201" y="1600202"/>
            <a:ext cx="8229600" cy="45720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270"/>
              </a:spcBef>
              <a:spcAft>
                <a:spcPts val="0"/>
              </a:spcAft>
              <a:buClr>
                <a:schemeClr val="dk1"/>
              </a:buClr>
              <a:buSzPts val="1800"/>
              <a:buChar char="•"/>
              <a:defRPr/>
            </a:lvl1pPr>
            <a:lvl2pPr marL="914400" lvl="1" indent="-342900" algn="l" rtl="0">
              <a:lnSpc>
                <a:spcPct val="100000"/>
              </a:lnSpc>
              <a:spcBef>
                <a:spcPts val="270"/>
              </a:spcBef>
              <a:spcAft>
                <a:spcPts val="0"/>
              </a:spcAft>
              <a:buClr>
                <a:schemeClr val="dk1"/>
              </a:buClr>
              <a:buSzPts val="1800"/>
              <a:buChar char="–"/>
              <a:defRPr/>
            </a:lvl2pPr>
            <a:lvl3pPr marL="1371600" lvl="2" indent="-342900" algn="l" rtl="0">
              <a:lnSpc>
                <a:spcPct val="100000"/>
              </a:lnSpc>
              <a:spcBef>
                <a:spcPts val="270"/>
              </a:spcBef>
              <a:spcAft>
                <a:spcPts val="0"/>
              </a:spcAft>
              <a:buClr>
                <a:schemeClr val="dk1"/>
              </a:buClr>
              <a:buSzPts val="1800"/>
              <a:buChar char="•"/>
              <a:defRPr/>
            </a:lvl3pPr>
            <a:lvl4pPr marL="1828800" lvl="3" indent="-342900" algn="l" rtl="0">
              <a:lnSpc>
                <a:spcPct val="100000"/>
              </a:lnSpc>
              <a:spcBef>
                <a:spcPts val="270"/>
              </a:spcBef>
              <a:spcAft>
                <a:spcPts val="0"/>
              </a:spcAft>
              <a:buClr>
                <a:schemeClr val="dk1"/>
              </a:buClr>
              <a:buSzPts val="1800"/>
              <a:buChar char="–"/>
              <a:defRPr/>
            </a:lvl4pPr>
            <a:lvl5pPr marL="2286000" lvl="4" indent="-342900" algn="l" rtl="0">
              <a:lnSpc>
                <a:spcPct val="100000"/>
              </a:lnSpc>
              <a:spcBef>
                <a:spcPts val="270"/>
              </a:spcBef>
              <a:spcAft>
                <a:spcPts val="0"/>
              </a:spcAft>
              <a:buClr>
                <a:schemeClr val="dk1"/>
              </a:buClr>
              <a:buSzPts val="1800"/>
              <a:buChar char="»"/>
              <a:defRPr/>
            </a:lvl5pPr>
            <a:lvl6pPr marL="2743200" lvl="5" indent="-342900" algn="l" rtl="0">
              <a:lnSpc>
                <a:spcPct val="100000"/>
              </a:lnSpc>
              <a:spcBef>
                <a:spcPts val="270"/>
              </a:spcBef>
              <a:spcAft>
                <a:spcPts val="0"/>
              </a:spcAft>
              <a:buClr>
                <a:schemeClr val="dk1"/>
              </a:buClr>
              <a:buSzPts val="1800"/>
              <a:buChar char="•"/>
              <a:defRPr/>
            </a:lvl6pPr>
            <a:lvl7pPr marL="3200400" lvl="6" indent="-342900" algn="l" rtl="0">
              <a:lnSpc>
                <a:spcPct val="100000"/>
              </a:lnSpc>
              <a:spcBef>
                <a:spcPts val="270"/>
              </a:spcBef>
              <a:spcAft>
                <a:spcPts val="0"/>
              </a:spcAft>
              <a:buClr>
                <a:schemeClr val="dk1"/>
              </a:buClr>
              <a:buSzPts val="1800"/>
              <a:buChar char="•"/>
              <a:defRPr/>
            </a:lvl7pPr>
            <a:lvl8pPr marL="3657600" lvl="7" indent="-342900" algn="l" rtl="0">
              <a:lnSpc>
                <a:spcPct val="100000"/>
              </a:lnSpc>
              <a:spcBef>
                <a:spcPts val="270"/>
              </a:spcBef>
              <a:spcAft>
                <a:spcPts val="0"/>
              </a:spcAft>
              <a:buClr>
                <a:schemeClr val="dk1"/>
              </a:buClr>
              <a:buSzPts val="1800"/>
              <a:buChar char="•"/>
              <a:defRPr/>
            </a:lvl8pPr>
            <a:lvl9pPr marL="4114800" lvl="8" indent="-342900" algn="l" rtl="0">
              <a:lnSpc>
                <a:spcPct val="100000"/>
              </a:lnSpc>
              <a:spcBef>
                <a:spcPts val="270"/>
              </a:spcBef>
              <a:spcAft>
                <a:spcPts val="0"/>
              </a:spcAft>
              <a:buClr>
                <a:schemeClr val="dk1"/>
              </a:buClr>
              <a:buSzPts val="1800"/>
              <a:buChar char="•"/>
              <a:defRPr/>
            </a:lvl9pPr>
          </a:lstStyle>
          <a:p>
            <a:endParaRPr/>
          </a:p>
        </p:txBody>
      </p:sp>
      <p:sp>
        <p:nvSpPr>
          <p:cNvPr id="203" name="Google Shape;203;p26"/>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26"/>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p2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26"/>
          <p:cNvSpPr txBox="1">
            <a:spLocks noGrp="1"/>
          </p:cNvSpPr>
          <p:nvPr>
            <p:ph type="title"/>
          </p:nvPr>
        </p:nvSpPr>
        <p:spPr>
          <a:xfrm>
            <a:off x="228601" y="228600"/>
            <a:ext cx="86868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05775"/>
              </a:buClr>
              <a:buSzPts val="4000"/>
              <a:buFont typeface="Verdana"/>
              <a:buNone/>
              <a:defRPr sz="3000">
                <a:solidFill>
                  <a:srgbClr val="1057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07" name="Google Shape;207;p26"/>
          <p:cNvPicPr preferRelativeResize="0"/>
          <p:nvPr/>
        </p:nvPicPr>
        <p:blipFill rotWithShape="1">
          <a:blip r:embed="rId2">
            <a:alphaModFix/>
          </a:blip>
          <a:srcRect/>
          <a:stretch/>
        </p:blipFill>
        <p:spPr>
          <a:xfrm>
            <a:off x="8053978" y="6277287"/>
            <a:ext cx="1092200" cy="52325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208"/>
        <p:cNvGrpSpPr/>
        <p:nvPr/>
      </p:nvGrpSpPr>
      <p:grpSpPr>
        <a:xfrm>
          <a:off x="0" y="0"/>
          <a:ext cx="0" cy="0"/>
          <a:chOff x="0" y="0"/>
          <a:chExt cx="0" cy="0"/>
        </a:xfrm>
      </p:grpSpPr>
      <p:sp>
        <p:nvSpPr>
          <p:cNvPr id="209" name="Google Shape;209;p27"/>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210" name="Google Shape;210;p27"/>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211" name="Google Shape;211;p27"/>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57200" y="274638"/>
            <a:ext cx="8229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3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 name="Google Shape;214;p28"/>
          <p:cNvSpPr txBox="1">
            <a:spLocks noGrp="1"/>
          </p:cNvSpPr>
          <p:nvPr>
            <p:ph type="body" idx="1"/>
          </p:nvPr>
        </p:nvSpPr>
        <p:spPr>
          <a:xfrm>
            <a:off x="914400" y="1524002"/>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rtl="0">
              <a:lnSpc>
                <a:spcPct val="100000"/>
              </a:lnSpc>
              <a:spcBef>
                <a:spcPts val="315"/>
              </a:spcBef>
              <a:spcAft>
                <a:spcPts val="0"/>
              </a:spcAft>
              <a:buClr>
                <a:schemeClr val="dk1"/>
              </a:buClr>
              <a:buSzPts val="2100"/>
              <a:buNone/>
              <a:defRPr sz="1575" b="1"/>
            </a:lvl1pPr>
            <a:lvl2pPr marL="914400" lvl="1" indent="-228600" algn="l" rtl="0">
              <a:lnSpc>
                <a:spcPct val="100000"/>
              </a:lnSpc>
              <a:spcBef>
                <a:spcPts val="300"/>
              </a:spcBef>
              <a:spcAft>
                <a:spcPts val="0"/>
              </a:spcAft>
              <a:buClr>
                <a:schemeClr val="dk1"/>
              </a:buClr>
              <a:buSzPts val="2000"/>
              <a:buNone/>
              <a:defRPr sz="1500" b="1"/>
            </a:lvl2pPr>
            <a:lvl3pPr marL="1371600" lvl="2" indent="-228600" algn="l" rtl="0">
              <a:lnSpc>
                <a:spcPct val="100000"/>
              </a:lnSpc>
              <a:spcBef>
                <a:spcPts val="270"/>
              </a:spcBef>
              <a:spcAft>
                <a:spcPts val="0"/>
              </a:spcAft>
              <a:buClr>
                <a:schemeClr val="dk1"/>
              </a:buClr>
              <a:buSzPts val="1800"/>
              <a:buNone/>
              <a:defRPr sz="1350" b="1"/>
            </a:lvl3pPr>
            <a:lvl4pPr marL="1828800" lvl="3" indent="-228600" algn="l" rtl="0">
              <a:lnSpc>
                <a:spcPct val="100000"/>
              </a:lnSpc>
              <a:spcBef>
                <a:spcPts val="240"/>
              </a:spcBef>
              <a:spcAft>
                <a:spcPts val="0"/>
              </a:spcAft>
              <a:buClr>
                <a:schemeClr val="dk1"/>
              </a:buClr>
              <a:buSzPts val="1600"/>
              <a:buNone/>
              <a:defRPr sz="1200" b="1"/>
            </a:lvl4pPr>
            <a:lvl5pPr marL="2286000" lvl="4" indent="-228600" algn="l" rtl="0">
              <a:lnSpc>
                <a:spcPct val="100000"/>
              </a:lnSpc>
              <a:spcBef>
                <a:spcPts val="240"/>
              </a:spcBef>
              <a:spcAft>
                <a:spcPts val="0"/>
              </a:spcAft>
              <a:buClr>
                <a:schemeClr val="dk1"/>
              </a:buClr>
              <a:buSzPts val="1600"/>
              <a:buNone/>
              <a:defRPr sz="1200" b="1"/>
            </a:lvl5pPr>
            <a:lvl6pPr marL="2743200" lvl="5" indent="-228600" algn="l" rtl="0">
              <a:lnSpc>
                <a:spcPct val="100000"/>
              </a:lnSpc>
              <a:spcBef>
                <a:spcPts val="240"/>
              </a:spcBef>
              <a:spcAft>
                <a:spcPts val="0"/>
              </a:spcAft>
              <a:buClr>
                <a:schemeClr val="dk1"/>
              </a:buClr>
              <a:buSzPts val="1600"/>
              <a:buNone/>
              <a:defRPr sz="1200" b="1"/>
            </a:lvl6pPr>
            <a:lvl7pPr marL="3200400" lvl="6" indent="-228600" algn="l" rtl="0">
              <a:lnSpc>
                <a:spcPct val="100000"/>
              </a:lnSpc>
              <a:spcBef>
                <a:spcPts val="240"/>
              </a:spcBef>
              <a:spcAft>
                <a:spcPts val="0"/>
              </a:spcAft>
              <a:buClr>
                <a:schemeClr val="dk1"/>
              </a:buClr>
              <a:buSzPts val="1600"/>
              <a:buNone/>
              <a:defRPr sz="1200" b="1"/>
            </a:lvl7pPr>
            <a:lvl8pPr marL="3657600" lvl="7" indent="-228600" algn="l" rtl="0">
              <a:lnSpc>
                <a:spcPct val="100000"/>
              </a:lnSpc>
              <a:spcBef>
                <a:spcPts val="240"/>
              </a:spcBef>
              <a:spcAft>
                <a:spcPts val="0"/>
              </a:spcAft>
              <a:buClr>
                <a:schemeClr val="dk1"/>
              </a:buClr>
              <a:buSzPts val="1600"/>
              <a:buNone/>
              <a:defRPr sz="1200" b="1"/>
            </a:lvl8pPr>
            <a:lvl9pPr marL="4114800" lvl="8" indent="-228600" algn="l" rtl="0">
              <a:lnSpc>
                <a:spcPct val="100000"/>
              </a:lnSpc>
              <a:spcBef>
                <a:spcPts val="240"/>
              </a:spcBef>
              <a:spcAft>
                <a:spcPts val="0"/>
              </a:spcAft>
              <a:buClr>
                <a:schemeClr val="dk1"/>
              </a:buClr>
              <a:buSzPts val="1600"/>
              <a:buNone/>
              <a:defRPr sz="1200" b="1"/>
            </a:lvl9pPr>
          </a:lstStyle>
          <a:p>
            <a:endParaRPr/>
          </a:p>
        </p:txBody>
      </p:sp>
      <p:sp>
        <p:nvSpPr>
          <p:cNvPr id="215" name="Google Shape;215;p2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360"/>
              </a:spcBef>
              <a:spcAft>
                <a:spcPts val="0"/>
              </a:spcAft>
              <a:buClr>
                <a:schemeClr val="dk1"/>
              </a:buClr>
              <a:buSzPts val="2400"/>
              <a:buChar char="•"/>
              <a:defRPr sz="1800"/>
            </a:lvl1pPr>
            <a:lvl2pPr marL="914400" lvl="1" indent="-355600" algn="l" rtl="0">
              <a:lnSpc>
                <a:spcPct val="100000"/>
              </a:lnSpc>
              <a:spcBef>
                <a:spcPts val="300"/>
              </a:spcBef>
              <a:spcAft>
                <a:spcPts val="0"/>
              </a:spcAft>
              <a:buClr>
                <a:schemeClr val="dk1"/>
              </a:buClr>
              <a:buSzPts val="2000"/>
              <a:buChar char="–"/>
              <a:defRPr sz="1500"/>
            </a:lvl2pPr>
            <a:lvl3pPr marL="1371600" lvl="2" indent="-342900" algn="l" rtl="0">
              <a:lnSpc>
                <a:spcPct val="100000"/>
              </a:lnSpc>
              <a:spcBef>
                <a:spcPts val="270"/>
              </a:spcBef>
              <a:spcAft>
                <a:spcPts val="0"/>
              </a:spcAft>
              <a:buClr>
                <a:schemeClr val="dk1"/>
              </a:buClr>
              <a:buSzPts val="1800"/>
              <a:buChar char="•"/>
              <a:defRPr sz="1350"/>
            </a:lvl3pPr>
            <a:lvl4pPr marL="1828800" lvl="3" indent="-330200" algn="l" rtl="0">
              <a:lnSpc>
                <a:spcPct val="100000"/>
              </a:lnSpc>
              <a:spcBef>
                <a:spcPts val="240"/>
              </a:spcBef>
              <a:spcAft>
                <a:spcPts val="0"/>
              </a:spcAft>
              <a:buClr>
                <a:schemeClr val="dk1"/>
              </a:buClr>
              <a:buSzPts val="1600"/>
              <a:buChar char="–"/>
              <a:defRPr sz="1200"/>
            </a:lvl4pPr>
            <a:lvl5pPr marL="2286000" lvl="4" indent="-330200" algn="l" rtl="0">
              <a:lnSpc>
                <a:spcPct val="100000"/>
              </a:lnSpc>
              <a:spcBef>
                <a:spcPts val="240"/>
              </a:spcBef>
              <a:spcAft>
                <a:spcPts val="0"/>
              </a:spcAft>
              <a:buClr>
                <a:schemeClr val="dk1"/>
              </a:buClr>
              <a:buSzPts val="1600"/>
              <a:buChar char="»"/>
              <a:defRPr sz="1200"/>
            </a:lvl5pPr>
            <a:lvl6pPr marL="2743200" lvl="5" indent="-330200" algn="l" rtl="0">
              <a:lnSpc>
                <a:spcPct val="100000"/>
              </a:lnSpc>
              <a:spcBef>
                <a:spcPts val="240"/>
              </a:spcBef>
              <a:spcAft>
                <a:spcPts val="0"/>
              </a:spcAft>
              <a:buClr>
                <a:schemeClr val="dk1"/>
              </a:buClr>
              <a:buSzPts val="1600"/>
              <a:buChar char="•"/>
              <a:defRPr sz="1200"/>
            </a:lvl6pPr>
            <a:lvl7pPr marL="3200400" lvl="6" indent="-330200" algn="l" rtl="0">
              <a:lnSpc>
                <a:spcPct val="100000"/>
              </a:lnSpc>
              <a:spcBef>
                <a:spcPts val="240"/>
              </a:spcBef>
              <a:spcAft>
                <a:spcPts val="0"/>
              </a:spcAft>
              <a:buClr>
                <a:schemeClr val="dk1"/>
              </a:buClr>
              <a:buSzPts val="1600"/>
              <a:buChar char="•"/>
              <a:defRPr sz="1200"/>
            </a:lvl7pPr>
            <a:lvl8pPr marL="3657600" lvl="7" indent="-330200" algn="l" rtl="0">
              <a:lnSpc>
                <a:spcPct val="100000"/>
              </a:lnSpc>
              <a:spcBef>
                <a:spcPts val="240"/>
              </a:spcBef>
              <a:spcAft>
                <a:spcPts val="0"/>
              </a:spcAft>
              <a:buClr>
                <a:schemeClr val="dk1"/>
              </a:buClr>
              <a:buSzPts val="1600"/>
              <a:buChar char="•"/>
              <a:defRPr sz="1200"/>
            </a:lvl8pPr>
            <a:lvl9pPr marL="4114800" lvl="8" indent="-330200" algn="l" rtl="0">
              <a:lnSpc>
                <a:spcPct val="100000"/>
              </a:lnSpc>
              <a:spcBef>
                <a:spcPts val="240"/>
              </a:spcBef>
              <a:spcAft>
                <a:spcPts val="0"/>
              </a:spcAft>
              <a:buClr>
                <a:schemeClr val="dk1"/>
              </a:buClr>
              <a:buSzPts val="1600"/>
              <a:buChar char="•"/>
              <a:defRPr sz="1200"/>
            </a:lvl9pPr>
          </a:lstStyle>
          <a:p>
            <a:endParaRPr/>
          </a:p>
        </p:txBody>
      </p:sp>
      <p:sp>
        <p:nvSpPr>
          <p:cNvPr id="216" name="Google Shape;216;p28"/>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rtl="0">
              <a:lnSpc>
                <a:spcPct val="100000"/>
              </a:lnSpc>
              <a:spcBef>
                <a:spcPts val="315"/>
              </a:spcBef>
              <a:spcAft>
                <a:spcPts val="0"/>
              </a:spcAft>
              <a:buClr>
                <a:schemeClr val="dk1"/>
              </a:buClr>
              <a:buSzPts val="2100"/>
              <a:buNone/>
              <a:defRPr sz="1575" b="1"/>
            </a:lvl1pPr>
            <a:lvl2pPr marL="914400" lvl="1" indent="-228600" algn="l" rtl="0">
              <a:lnSpc>
                <a:spcPct val="100000"/>
              </a:lnSpc>
              <a:spcBef>
                <a:spcPts val="300"/>
              </a:spcBef>
              <a:spcAft>
                <a:spcPts val="0"/>
              </a:spcAft>
              <a:buClr>
                <a:schemeClr val="dk1"/>
              </a:buClr>
              <a:buSzPts val="2000"/>
              <a:buNone/>
              <a:defRPr sz="1500" b="1"/>
            </a:lvl2pPr>
            <a:lvl3pPr marL="1371600" lvl="2" indent="-228600" algn="l" rtl="0">
              <a:lnSpc>
                <a:spcPct val="100000"/>
              </a:lnSpc>
              <a:spcBef>
                <a:spcPts val="270"/>
              </a:spcBef>
              <a:spcAft>
                <a:spcPts val="0"/>
              </a:spcAft>
              <a:buClr>
                <a:schemeClr val="dk1"/>
              </a:buClr>
              <a:buSzPts val="1800"/>
              <a:buNone/>
              <a:defRPr sz="1350" b="1"/>
            </a:lvl3pPr>
            <a:lvl4pPr marL="1828800" lvl="3" indent="-228600" algn="l" rtl="0">
              <a:lnSpc>
                <a:spcPct val="100000"/>
              </a:lnSpc>
              <a:spcBef>
                <a:spcPts val="240"/>
              </a:spcBef>
              <a:spcAft>
                <a:spcPts val="0"/>
              </a:spcAft>
              <a:buClr>
                <a:schemeClr val="dk1"/>
              </a:buClr>
              <a:buSzPts val="1600"/>
              <a:buNone/>
              <a:defRPr sz="1200" b="1"/>
            </a:lvl4pPr>
            <a:lvl5pPr marL="2286000" lvl="4" indent="-228600" algn="l" rtl="0">
              <a:lnSpc>
                <a:spcPct val="100000"/>
              </a:lnSpc>
              <a:spcBef>
                <a:spcPts val="240"/>
              </a:spcBef>
              <a:spcAft>
                <a:spcPts val="0"/>
              </a:spcAft>
              <a:buClr>
                <a:schemeClr val="dk1"/>
              </a:buClr>
              <a:buSzPts val="1600"/>
              <a:buNone/>
              <a:defRPr sz="1200" b="1"/>
            </a:lvl5pPr>
            <a:lvl6pPr marL="2743200" lvl="5" indent="-228600" algn="l" rtl="0">
              <a:lnSpc>
                <a:spcPct val="100000"/>
              </a:lnSpc>
              <a:spcBef>
                <a:spcPts val="240"/>
              </a:spcBef>
              <a:spcAft>
                <a:spcPts val="0"/>
              </a:spcAft>
              <a:buClr>
                <a:schemeClr val="dk1"/>
              </a:buClr>
              <a:buSzPts val="1600"/>
              <a:buNone/>
              <a:defRPr sz="1200" b="1"/>
            </a:lvl6pPr>
            <a:lvl7pPr marL="3200400" lvl="6" indent="-228600" algn="l" rtl="0">
              <a:lnSpc>
                <a:spcPct val="100000"/>
              </a:lnSpc>
              <a:spcBef>
                <a:spcPts val="240"/>
              </a:spcBef>
              <a:spcAft>
                <a:spcPts val="0"/>
              </a:spcAft>
              <a:buClr>
                <a:schemeClr val="dk1"/>
              </a:buClr>
              <a:buSzPts val="1600"/>
              <a:buNone/>
              <a:defRPr sz="1200" b="1"/>
            </a:lvl7pPr>
            <a:lvl8pPr marL="3657600" lvl="7" indent="-228600" algn="l" rtl="0">
              <a:lnSpc>
                <a:spcPct val="100000"/>
              </a:lnSpc>
              <a:spcBef>
                <a:spcPts val="240"/>
              </a:spcBef>
              <a:spcAft>
                <a:spcPts val="0"/>
              </a:spcAft>
              <a:buClr>
                <a:schemeClr val="dk1"/>
              </a:buClr>
              <a:buSzPts val="1600"/>
              <a:buNone/>
              <a:defRPr sz="1200" b="1"/>
            </a:lvl8pPr>
            <a:lvl9pPr marL="4114800" lvl="8" indent="-228600" algn="l" rtl="0">
              <a:lnSpc>
                <a:spcPct val="100000"/>
              </a:lnSpc>
              <a:spcBef>
                <a:spcPts val="240"/>
              </a:spcBef>
              <a:spcAft>
                <a:spcPts val="0"/>
              </a:spcAft>
              <a:buClr>
                <a:schemeClr val="dk1"/>
              </a:buClr>
              <a:buSzPts val="1600"/>
              <a:buNone/>
              <a:defRPr sz="1200" b="1"/>
            </a:lvl9pPr>
          </a:lstStyle>
          <a:p>
            <a:endParaRPr/>
          </a:p>
        </p:txBody>
      </p:sp>
      <p:sp>
        <p:nvSpPr>
          <p:cNvPr id="217" name="Google Shape;217;p28"/>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360"/>
              </a:spcBef>
              <a:spcAft>
                <a:spcPts val="0"/>
              </a:spcAft>
              <a:buClr>
                <a:schemeClr val="dk1"/>
              </a:buClr>
              <a:buSzPts val="2400"/>
              <a:buChar char="•"/>
              <a:defRPr sz="1800"/>
            </a:lvl1pPr>
            <a:lvl2pPr marL="914400" lvl="1" indent="-355600" algn="l" rtl="0">
              <a:lnSpc>
                <a:spcPct val="100000"/>
              </a:lnSpc>
              <a:spcBef>
                <a:spcPts val="300"/>
              </a:spcBef>
              <a:spcAft>
                <a:spcPts val="0"/>
              </a:spcAft>
              <a:buClr>
                <a:schemeClr val="dk1"/>
              </a:buClr>
              <a:buSzPts val="2000"/>
              <a:buChar char="–"/>
              <a:defRPr sz="1500"/>
            </a:lvl2pPr>
            <a:lvl3pPr marL="1371600" lvl="2" indent="-342900" algn="l" rtl="0">
              <a:lnSpc>
                <a:spcPct val="100000"/>
              </a:lnSpc>
              <a:spcBef>
                <a:spcPts val="270"/>
              </a:spcBef>
              <a:spcAft>
                <a:spcPts val="0"/>
              </a:spcAft>
              <a:buClr>
                <a:schemeClr val="dk1"/>
              </a:buClr>
              <a:buSzPts val="1800"/>
              <a:buChar char="•"/>
              <a:defRPr sz="1350"/>
            </a:lvl3pPr>
            <a:lvl4pPr marL="1828800" lvl="3" indent="-330200" algn="l" rtl="0">
              <a:lnSpc>
                <a:spcPct val="100000"/>
              </a:lnSpc>
              <a:spcBef>
                <a:spcPts val="240"/>
              </a:spcBef>
              <a:spcAft>
                <a:spcPts val="0"/>
              </a:spcAft>
              <a:buClr>
                <a:schemeClr val="dk1"/>
              </a:buClr>
              <a:buSzPts val="1600"/>
              <a:buChar char="–"/>
              <a:defRPr sz="1200"/>
            </a:lvl4pPr>
            <a:lvl5pPr marL="2286000" lvl="4" indent="-330200" algn="l" rtl="0">
              <a:lnSpc>
                <a:spcPct val="100000"/>
              </a:lnSpc>
              <a:spcBef>
                <a:spcPts val="240"/>
              </a:spcBef>
              <a:spcAft>
                <a:spcPts val="0"/>
              </a:spcAft>
              <a:buClr>
                <a:schemeClr val="dk1"/>
              </a:buClr>
              <a:buSzPts val="1600"/>
              <a:buChar char="»"/>
              <a:defRPr sz="1200"/>
            </a:lvl5pPr>
            <a:lvl6pPr marL="2743200" lvl="5" indent="-330200" algn="l" rtl="0">
              <a:lnSpc>
                <a:spcPct val="100000"/>
              </a:lnSpc>
              <a:spcBef>
                <a:spcPts val="240"/>
              </a:spcBef>
              <a:spcAft>
                <a:spcPts val="0"/>
              </a:spcAft>
              <a:buClr>
                <a:schemeClr val="dk1"/>
              </a:buClr>
              <a:buSzPts val="1600"/>
              <a:buChar char="•"/>
              <a:defRPr sz="1200"/>
            </a:lvl6pPr>
            <a:lvl7pPr marL="3200400" lvl="6" indent="-330200" algn="l" rtl="0">
              <a:lnSpc>
                <a:spcPct val="100000"/>
              </a:lnSpc>
              <a:spcBef>
                <a:spcPts val="240"/>
              </a:spcBef>
              <a:spcAft>
                <a:spcPts val="0"/>
              </a:spcAft>
              <a:buClr>
                <a:schemeClr val="dk1"/>
              </a:buClr>
              <a:buSzPts val="1600"/>
              <a:buChar char="•"/>
              <a:defRPr sz="1200"/>
            </a:lvl7pPr>
            <a:lvl8pPr marL="3657600" lvl="7" indent="-330200" algn="l" rtl="0">
              <a:lnSpc>
                <a:spcPct val="100000"/>
              </a:lnSpc>
              <a:spcBef>
                <a:spcPts val="240"/>
              </a:spcBef>
              <a:spcAft>
                <a:spcPts val="0"/>
              </a:spcAft>
              <a:buClr>
                <a:schemeClr val="dk1"/>
              </a:buClr>
              <a:buSzPts val="1600"/>
              <a:buChar char="•"/>
              <a:defRPr sz="1200"/>
            </a:lvl8pPr>
            <a:lvl9pPr marL="4114800" lvl="8" indent="-330200" algn="l" rtl="0">
              <a:lnSpc>
                <a:spcPct val="100000"/>
              </a:lnSpc>
              <a:spcBef>
                <a:spcPts val="240"/>
              </a:spcBef>
              <a:spcAft>
                <a:spcPts val="0"/>
              </a:spcAft>
              <a:buClr>
                <a:schemeClr val="dk1"/>
              </a:buClr>
              <a:buSzPts val="1600"/>
              <a:buChar char="•"/>
              <a:defRPr sz="1200"/>
            </a:lvl9pPr>
          </a:lstStyle>
          <a:p>
            <a:endParaRPr/>
          </a:p>
        </p:txBody>
      </p:sp>
      <p:sp>
        <p:nvSpPr>
          <p:cNvPr id="218" name="Google Shape;218;p2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2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2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1" name="Google Shape;221;p28"/>
          <p:cNvSpPr/>
          <p:nvPr/>
        </p:nvSpPr>
        <p:spPr>
          <a:xfrm>
            <a:off x="457200" y="1524000"/>
            <a:ext cx="457200" cy="651600"/>
          </a:xfrm>
          <a:prstGeom prst="rect">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222" name="Google Shape;222;p28"/>
          <p:cNvSpPr/>
          <p:nvPr/>
        </p:nvSpPr>
        <p:spPr>
          <a:xfrm>
            <a:off x="4648200" y="1524000"/>
            <a:ext cx="457200" cy="651600"/>
          </a:xfrm>
          <a:prstGeom prst="rect">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pic>
        <p:nvPicPr>
          <p:cNvPr id="223" name="Google Shape;223;p28"/>
          <p:cNvPicPr preferRelativeResize="0"/>
          <p:nvPr/>
        </p:nvPicPr>
        <p:blipFill rotWithShape="1">
          <a:blip r:embed="rId2">
            <a:alphaModFix/>
          </a:blip>
          <a:srcRect/>
          <a:stretch/>
        </p:blipFill>
        <p:spPr>
          <a:xfrm>
            <a:off x="7467601" y="5974444"/>
            <a:ext cx="1559301" cy="74703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2743200" y="256814"/>
            <a:ext cx="5943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800"/>
              <a:buFont typeface="Verdana"/>
              <a:buNone/>
              <a:defRPr sz="285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6" name="Google Shape;226;p29"/>
          <p:cNvSpPr txBox="1">
            <a:spLocks noGrp="1"/>
          </p:cNvSpPr>
          <p:nvPr>
            <p:ph type="body" idx="1"/>
          </p:nvPr>
        </p:nvSpPr>
        <p:spPr>
          <a:xfrm>
            <a:off x="457200" y="1600203"/>
            <a:ext cx="4038600" cy="33528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420"/>
              </a:spcBef>
              <a:spcAft>
                <a:spcPts val="0"/>
              </a:spcAft>
              <a:buClr>
                <a:schemeClr val="dk1"/>
              </a:buClr>
              <a:buSzPts val="2800"/>
              <a:buChar char="•"/>
              <a:defRPr sz="2100"/>
            </a:lvl1pPr>
            <a:lvl2pPr marL="914400" lvl="1" indent="-381000" algn="l" rtl="0">
              <a:lnSpc>
                <a:spcPct val="100000"/>
              </a:lnSpc>
              <a:spcBef>
                <a:spcPts val="360"/>
              </a:spcBef>
              <a:spcAft>
                <a:spcPts val="0"/>
              </a:spcAft>
              <a:buClr>
                <a:schemeClr val="dk1"/>
              </a:buClr>
              <a:buSzPts val="2400"/>
              <a:buChar char="–"/>
              <a:defRPr sz="1800"/>
            </a:lvl2pPr>
            <a:lvl3pPr marL="1371600" lvl="2" indent="-355600" algn="l" rtl="0">
              <a:lnSpc>
                <a:spcPct val="100000"/>
              </a:lnSpc>
              <a:spcBef>
                <a:spcPts val="300"/>
              </a:spcBef>
              <a:spcAft>
                <a:spcPts val="0"/>
              </a:spcAft>
              <a:buClr>
                <a:schemeClr val="dk1"/>
              </a:buClr>
              <a:buSzPts val="2000"/>
              <a:buChar char="•"/>
              <a:defRPr sz="1500"/>
            </a:lvl3pPr>
            <a:lvl4pPr marL="1828800" lvl="3" indent="-342900" algn="l" rtl="0">
              <a:lnSpc>
                <a:spcPct val="100000"/>
              </a:lnSpc>
              <a:spcBef>
                <a:spcPts val="270"/>
              </a:spcBef>
              <a:spcAft>
                <a:spcPts val="0"/>
              </a:spcAft>
              <a:buClr>
                <a:schemeClr val="dk1"/>
              </a:buClr>
              <a:buSzPts val="1800"/>
              <a:buChar char="–"/>
              <a:defRPr sz="1350"/>
            </a:lvl4pPr>
            <a:lvl5pPr marL="2286000" lvl="4" indent="-342900" algn="l" rtl="0">
              <a:lnSpc>
                <a:spcPct val="100000"/>
              </a:lnSpc>
              <a:spcBef>
                <a:spcPts val="270"/>
              </a:spcBef>
              <a:spcAft>
                <a:spcPts val="0"/>
              </a:spcAft>
              <a:buClr>
                <a:schemeClr val="dk1"/>
              </a:buClr>
              <a:buSzPts val="1800"/>
              <a:buChar char="»"/>
              <a:defRPr sz="1350"/>
            </a:lvl5pPr>
            <a:lvl6pPr marL="2743200" lvl="5" indent="-342900" algn="l" rtl="0">
              <a:lnSpc>
                <a:spcPct val="100000"/>
              </a:lnSpc>
              <a:spcBef>
                <a:spcPts val="270"/>
              </a:spcBef>
              <a:spcAft>
                <a:spcPts val="0"/>
              </a:spcAft>
              <a:buClr>
                <a:schemeClr val="dk1"/>
              </a:buClr>
              <a:buSzPts val="1800"/>
              <a:buChar char="•"/>
              <a:defRPr sz="1350"/>
            </a:lvl6pPr>
            <a:lvl7pPr marL="3200400" lvl="6" indent="-342900" algn="l" rtl="0">
              <a:lnSpc>
                <a:spcPct val="100000"/>
              </a:lnSpc>
              <a:spcBef>
                <a:spcPts val="270"/>
              </a:spcBef>
              <a:spcAft>
                <a:spcPts val="0"/>
              </a:spcAft>
              <a:buClr>
                <a:schemeClr val="dk1"/>
              </a:buClr>
              <a:buSzPts val="1800"/>
              <a:buChar char="•"/>
              <a:defRPr sz="1350"/>
            </a:lvl7pPr>
            <a:lvl8pPr marL="3657600" lvl="7" indent="-342900" algn="l" rtl="0">
              <a:lnSpc>
                <a:spcPct val="100000"/>
              </a:lnSpc>
              <a:spcBef>
                <a:spcPts val="270"/>
              </a:spcBef>
              <a:spcAft>
                <a:spcPts val="0"/>
              </a:spcAft>
              <a:buClr>
                <a:schemeClr val="dk1"/>
              </a:buClr>
              <a:buSzPts val="1800"/>
              <a:buChar char="•"/>
              <a:defRPr sz="1350"/>
            </a:lvl8pPr>
            <a:lvl9pPr marL="4114800" lvl="8" indent="-342900" algn="l" rtl="0">
              <a:lnSpc>
                <a:spcPct val="100000"/>
              </a:lnSpc>
              <a:spcBef>
                <a:spcPts val="270"/>
              </a:spcBef>
              <a:spcAft>
                <a:spcPts val="0"/>
              </a:spcAft>
              <a:buClr>
                <a:schemeClr val="dk1"/>
              </a:buClr>
              <a:buSzPts val="1800"/>
              <a:buChar char="•"/>
              <a:defRPr sz="1350"/>
            </a:lvl9pPr>
          </a:lstStyle>
          <a:p>
            <a:endParaRPr/>
          </a:p>
        </p:txBody>
      </p:sp>
      <p:sp>
        <p:nvSpPr>
          <p:cNvPr id="227" name="Google Shape;227;p29"/>
          <p:cNvSpPr txBox="1">
            <a:spLocks noGrp="1"/>
          </p:cNvSpPr>
          <p:nvPr>
            <p:ph type="body" idx="2"/>
          </p:nvPr>
        </p:nvSpPr>
        <p:spPr>
          <a:xfrm>
            <a:off x="4597399" y="1600202"/>
            <a:ext cx="4038600" cy="33528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420"/>
              </a:spcBef>
              <a:spcAft>
                <a:spcPts val="0"/>
              </a:spcAft>
              <a:buClr>
                <a:schemeClr val="dk1"/>
              </a:buClr>
              <a:buSzPts val="2800"/>
              <a:buChar char="•"/>
              <a:defRPr sz="2100"/>
            </a:lvl1pPr>
            <a:lvl2pPr marL="914400" lvl="1" indent="-381000" algn="l" rtl="0">
              <a:lnSpc>
                <a:spcPct val="100000"/>
              </a:lnSpc>
              <a:spcBef>
                <a:spcPts val="360"/>
              </a:spcBef>
              <a:spcAft>
                <a:spcPts val="0"/>
              </a:spcAft>
              <a:buClr>
                <a:schemeClr val="dk1"/>
              </a:buClr>
              <a:buSzPts val="2400"/>
              <a:buChar char="–"/>
              <a:defRPr sz="1800"/>
            </a:lvl2pPr>
            <a:lvl3pPr marL="1371600" lvl="2" indent="-355600" algn="l" rtl="0">
              <a:lnSpc>
                <a:spcPct val="100000"/>
              </a:lnSpc>
              <a:spcBef>
                <a:spcPts val="300"/>
              </a:spcBef>
              <a:spcAft>
                <a:spcPts val="0"/>
              </a:spcAft>
              <a:buClr>
                <a:schemeClr val="dk1"/>
              </a:buClr>
              <a:buSzPts val="2000"/>
              <a:buChar char="•"/>
              <a:defRPr sz="1500"/>
            </a:lvl3pPr>
            <a:lvl4pPr marL="1828800" lvl="3" indent="-342900" algn="l" rtl="0">
              <a:lnSpc>
                <a:spcPct val="100000"/>
              </a:lnSpc>
              <a:spcBef>
                <a:spcPts val="270"/>
              </a:spcBef>
              <a:spcAft>
                <a:spcPts val="0"/>
              </a:spcAft>
              <a:buClr>
                <a:schemeClr val="dk1"/>
              </a:buClr>
              <a:buSzPts val="1800"/>
              <a:buChar char="–"/>
              <a:defRPr sz="1350"/>
            </a:lvl4pPr>
            <a:lvl5pPr marL="2286000" lvl="4" indent="-342900" algn="l" rtl="0">
              <a:lnSpc>
                <a:spcPct val="100000"/>
              </a:lnSpc>
              <a:spcBef>
                <a:spcPts val="270"/>
              </a:spcBef>
              <a:spcAft>
                <a:spcPts val="0"/>
              </a:spcAft>
              <a:buClr>
                <a:schemeClr val="dk1"/>
              </a:buClr>
              <a:buSzPts val="1800"/>
              <a:buChar char="»"/>
              <a:defRPr sz="1350"/>
            </a:lvl5pPr>
            <a:lvl6pPr marL="2743200" lvl="5" indent="-342900" algn="l" rtl="0">
              <a:lnSpc>
                <a:spcPct val="100000"/>
              </a:lnSpc>
              <a:spcBef>
                <a:spcPts val="270"/>
              </a:spcBef>
              <a:spcAft>
                <a:spcPts val="0"/>
              </a:spcAft>
              <a:buClr>
                <a:schemeClr val="dk1"/>
              </a:buClr>
              <a:buSzPts val="1800"/>
              <a:buChar char="•"/>
              <a:defRPr sz="1350"/>
            </a:lvl6pPr>
            <a:lvl7pPr marL="3200400" lvl="6" indent="-342900" algn="l" rtl="0">
              <a:lnSpc>
                <a:spcPct val="100000"/>
              </a:lnSpc>
              <a:spcBef>
                <a:spcPts val="270"/>
              </a:spcBef>
              <a:spcAft>
                <a:spcPts val="0"/>
              </a:spcAft>
              <a:buClr>
                <a:schemeClr val="dk1"/>
              </a:buClr>
              <a:buSzPts val="1800"/>
              <a:buChar char="•"/>
              <a:defRPr sz="1350"/>
            </a:lvl7pPr>
            <a:lvl8pPr marL="3657600" lvl="7" indent="-342900" algn="l" rtl="0">
              <a:lnSpc>
                <a:spcPct val="100000"/>
              </a:lnSpc>
              <a:spcBef>
                <a:spcPts val="270"/>
              </a:spcBef>
              <a:spcAft>
                <a:spcPts val="0"/>
              </a:spcAft>
              <a:buClr>
                <a:schemeClr val="dk1"/>
              </a:buClr>
              <a:buSzPts val="1800"/>
              <a:buChar char="•"/>
              <a:defRPr sz="1350"/>
            </a:lvl8pPr>
            <a:lvl9pPr marL="4114800" lvl="8" indent="-342900" algn="l" rtl="0">
              <a:lnSpc>
                <a:spcPct val="100000"/>
              </a:lnSpc>
              <a:spcBef>
                <a:spcPts val="270"/>
              </a:spcBef>
              <a:spcAft>
                <a:spcPts val="0"/>
              </a:spcAft>
              <a:buClr>
                <a:schemeClr val="dk1"/>
              </a:buClr>
              <a:buSzPts val="1800"/>
              <a:buChar char="•"/>
              <a:defRPr sz="1350"/>
            </a:lvl9pPr>
          </a:lstStyle>
          <a:p>
            <a:endParaRPr/>
          </a:p>
        </p:txBody>
      </p:sp>
      <p:sp>
        <p:nvSpPr>
          <p:cNvPr id="228" name="Google Shape;228;p29"/>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29"/>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0" name="Google Shape;230;p2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29"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32" name="Google Shape;232;p29"/>
          <p:cNvPicPr preferRelativeResize="0"/>
          <p:nvPr/>
        </p:nvPicPr>
        <p:blipFill rotWithShape="1">
          <a:blip r:embed="rId3">
            <a:alphaModFix/>
          </a:blip>
          <a:srcRect/>
          <a:stretch/>
        </p:blipFill>
        <p:spPr>
          <a:xfrm>
            <a:off x="76200" y="152402"/>
            <a:ext cx="2585895" cy="123885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57200" y="274638"/>
            <a:ext cx="8229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3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p3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6" name="Google Shape;236;p30"/>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3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8" name="Google Shape;238;p30"/>
          <p:cNvPicPr preferRelativeResize="0"/>
          <p:nvPr/>
        </p:nvPicPr>
        <p:blipFill rotWithShape="1">
          <a:blip r:embed="rId2">
            <a:alphaModFix/>
          </a:blip>
          <a:srcRect/>
          <a:stretch/>
        </p:blipFill>
        <p:spPr>
          <a:xfrm>
            <a:off x="7467601" y="5974444"/>
            <a:ext cx="1559301" cy="74703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2743200" y="256814"/>
            <a:ext cx="5943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800"/>
              <a:buFont typeface="Verdana"/>
              <a:buNone/>
              <a:defRPr sz="285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31"/>
          <p:cNvSpPr txBox="1">
            <a:spLocks noGrp="1"/>
          </p:cNvSpPr>
          <p:nvPr>
            <p:ph type="body" idx="1"/>
          </p:nvPr>
        </p:nvSpPr>
        <p:spPr>
          <a:xfrm>
            <a:off x="457200" y="1600202"/>
            <a:ext cx="8229600" cy="33528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420"/>
              </a:spcBef>
              <a:spcAft>
                <a:spcPts val="0"/>
              </a:spcAft>
              <a:buClr>
                <a:schemeClr val="dk1"/>
              </a:buClr>
              <a:buSzPts val="2800"/>
              <a:buChar char="•"/>
              <a:defRPr sz="2100"/>
            </a:lvl1pPr>
            <a:lvl2pPr marL="914400" lvl="1" indent="-381000" algn="l" rtl="0">
              <a:lnSpc>
                <a:spcPct val="100000"/>
              </a:lnSpc>
              <a:spcBef>
                <a:spcPts val="360"/>
              </a:spcBef>
              <a:spcAft>
                <a:spcPts val="0"/>
              </a:spcAft>
              <a:buClr>
                <a:schemeClr val="dk1"/>
              </a:buClr>
              <a:buSzPts val="2400"/>
              <a:buChar char="–"/>
              <a:defRPr sz="1800"/>
            </a:lvl2pPr>
            <a:lvl3pPr marL="1371600" lvl="2" indent="-355600" algn="l" rtl="0">
              <a:lnSpc>
                <a:spcPct val="100000"/>
              </a:lnSpc>
              <a:spcBef>
                <a:spcPts val="300"/>
              </a:spcBef>
              <a:spcAft>
                <a:spcPts val="0"/>
              </a:spcAft>
              <a:buClr>
                <a:schemeClr val="dk1"/>
              </a:buClr>
              <a:buSzPts val="2000"/>
              <a:buChar char="•"/>
              <a:defRPr sz="1500"/>
            </a:lvl3pPr>
            <a:lvl4pPr marL="1828800" lvl="3" indent="-342900" algn="l" rtl="0">
              <a:lnSpc>
                <a:spcPct val="100000"/>
              </a:lnSpc>
              <a:spcBef>
                <a:spcPts val="270"/>
              </a:spcBef>
              <a:spcAft>
                <a:spcPts val="0"/>
              </a:spcAft>
              <a:buClr>
                <a:schemeClr val="dk1"/>
              </a:buClr>
              <a:buSzPts val="1800"/>
              <a:buChar char="–"/>
              <a:defRPr sz="1350"/>
            </a:lvl4pPr>
            <a:lvl5pPr marL="2286000" lvl="4" indent="-342900" algn="l" rtl="0">
              <a:lnSpc>
                <a:spcPct val="100000"/>
              </a:lnSpc>
              <a:spcBef>
                <a:spcPts val="270"/>
              </a:spcBef>
              <a:spcAft>
                <a:spcPts val="0"/>
              </a:spcAft>
              <a:buClr>
                <a:schemeClr val="dk1"/>
              </a:buClr>
              <a:buSzPts val="1800"/>
              <a:buChar char="»"/>
              <a:defRPr sz="1350"/>
            </a:lvl5pPr>
            <a:lvl6pPr marL="2743200" lvl="5" indent="-342900" algn="l" rtl="0">
              <a:lnSpc>
                <a:spcPct val="100000"/>
              </a:lnSpc>
              <a:spcBef>
                <a:spcPts val="270"/>
              </a:spcBef>
              <a:spcAft>
                <a:spcPts val="0"/>
              </a:spcAft>
              <a:buClr>
                <a:schemeClr val="dk1"/>
              </a:buClr>
              <a:buSzPts val="1800"/>
              <a:buChar char="•"/>
              <a:defRPr sz="1350"/>
            </a:lvl6pPr>
            <a:lvl7pPr marL="3200400" lvl="6" indent="-342900" algn="l" rtl="0">
              <a:lnSpc>
                <a:spcPct val="100000"/>
              </a:lnSpc>
              <a:spcBef>
                <a:spcPts val="270"/>
              </a:spcBef>
              <a:spcAft>
                <a:spcPts val="0"/>
              </a:spcAft>
              <a:buClr>
                <a:schemeClr val="dk1"/>
              </a:buClr>
              <a:buSzPts val="1800"/>
              <a:buChar char="•"/>
              <a:defRPr sz="1350"/>
            </a:lvl7pPr>
            <a:lvl8pPr marL="3657600" lvl="7" indent="-342900" algn="l" rtl="0">
              <a:lnSpc>
                <a:spcPct val="100000"/>
              </a:lnSpc>
              <a:spcBef>
                <a:spcPts val="270"/>
              </a:spcBef>
              <a:spcAft>
                <a:spcPts val="0"/>
              </a:spcAft>
              <a:buClr>
                <a:schemeClr val="dk1"/>
              </a:buClr>
              <a:buSzPts val="1800"/>
              <a:buChar char="•"/>
              <a:defRPr sz="1350"/>
            </a:lvl8pPr>
            <a:lvl9pPr marL="4114800" lvl="8" indent="-342900" algn="l" rtl="0">
              <a:lnSpc>
                <a:spcPct val="100000"/>
              </a:lnSpc>
              <a:spcBef>
                <a:spcPts val="270"/>
              </a:spcBef>
              <a:spcAft>
                <a:spcPts val="0"/>
              </a:spcAft>
              <a:buClr>
                <a:schemeClr val="dk1"/>
              </a:buClr>
              <a:buSzPts val="1800"/>
              <a:buChar char="•"/>
              <a:defRPr sz="1350"/>
            </a:lvl9pPr>
          </a:lstStyle>
          <a:p>
            <a:endParaRPr/>
          </a:p>
        </p:txBody>
      </p:sp>
      <p:sp>
        <p:nvSpPr>
          <p:cNvPr id="242" name="Google Shape;242;p3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3" name="Google Shape;243;p3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4" name="Google Shape;244;p3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31" descr="Decorative image of professionals around a computer" title="Decorative image"/>
          <p:cNvPicPr preferRelativeResize="0"/>
          <p:nvPr/>
        </p:nvPicPr>
        <p:blipFill rotWithShape="1">
          <a:blip r:embed="rId2">
            <a:alphaModFix/>
          </a:blip>
          <a:srcRect t="5951" b="16051"/>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46" name="Google Shape;246;p31"/>
          <p:cNvPicPr preferRelativeResize="0"/>
          <p:nvPr/>
        </p:nvPicPr>
        <p:blipFill rotWithShape="1">
          <a:blip r:embed="rId3">
            <a:alphaModFix/>
          </a:blip>
          <a:srcRect/>
          <a:stretch/>
        </p:blipFill>
        <p:spPr>
          <a:xfrm>
            <a:off x="76200" y="152402"/>
            <a:ext cx="2585895" cy="12388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4"/>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4"/>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914401"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Verdana"/>
              <a:buNone/>
              <a:defRPr sz="15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9" name="Google Shape;249;p32"/>
          <p:cNvSpPr txBox="1">
            <a:spLocks noGrp="1"/>
          </p:cNvSpPr>
          <p:nvPr>
            <p:ph type="body" idx="1"/>
          </p:nvPr>
        </p:nvSpPr>
        <p:spPr>
          <a:xfrm>
            <a:off x="3575050" y="273052"/>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rtl="0">
              <a:lnSpc>
                <a:spcPct val="100000"/>
              </a:lnSpc>
              <a:spcBef>
                <a:spcPts val="480"/>
              </a:spcBef>
              <a:spcAft>
                <a:spcPts val="0"/>
              </a:spcAft>
              <a:buClr>
                <a:schemeClr val="dk1"/>
              </a:buClr>
              <a:buSzPts val="3200"/>
              <a:buChar char="•"/>
              <a:defRPr sz="2400"/>
            </a:lvl1pPr>
            <a:lvl2pPr marL="914400" lvl="1" indent="-406400" algn="l" rtl="0">
              <a:lnSpc>
                <a:spcPct val="100000"/>
              </a:lnSpc>
              <a:spcBef>
                <a:spcPts val="420"/>
              </a:spcBef>
              <a:spcAft>
                <a:spcPts val="0"/>
              </a:spcAft>
              <a:buClr>
                <a:schemeClr val="dk1"/>
              </a:buClr>
              <a:buSzPts val="2800"/>
              <a:buChar char="–"/>
              <a:defRPr sz="2100"/>
            </a:lvl2pPr>
            <a:lvl3pPr marL="1371600" lvl="2" indent="-381000" algn="l" rtl="0">
              <a:lnSpc>
                <a:spcPct val="100000"/>
              </a:lnSpc>
              <a:spcBef>
                <a:spcPts val="360"/>
              </a:spcBef>
              <a:spcAft>
                <a:spcPts val="0"/>
              </a:spcAft>
              <a:buClr>
                <a:schemeClr val="dk1"/>
              </a:buClr>
              <a:buSzPts val="2400"/>
              <a:buChar char="•"/>
              <a:defRPr sz="1800"/>
            </a:lvl3pPr>
            <a:lvl4pPr marL="1828800" lvl="3" indent="-355600" algn="l" rtl="0">
              <a:lnSpc>
                <a:spcPct val="100000"/>
              </a:lnSpc>
              <a:spcBef>
                <a:spcPts val="300"/>
              </a:spcBef>
              <a:spcAft>
                <a:spcPts val="0"/>
              </a:spcAft>
              <a:buClr>
                <a:schemeClr val="dk1"/>
              </a:buClr>
              <a:buSzPts val="2000"/>
              <a:buChar char="–"/>
              <a:defRPr sz="1500"/>
            </a:lvl4pPr>
            <a:lvl5pPr marL="2286000" lvl="4" indent="-355600" algn="l" rtl="0">
              <a:lnSpc>
                <a:spcPct val="100000"/>
              </a:lnSpc>
              <a:spcBef>
                <a:spcPts val="300"/>
              </a:spcBef>
              <a:spcAft>
                <a:spcPts val="0"/>
              </a:spcAft>
              <a:buClr>
                <a:schemeClr val="dk1"/>
              </a:buClr>
              <a:buSzPts val="2000"/>
              <a:buChar char="»"/>
              <a:defRPr sz="1500"/>
            </a:lvl5pPr>
            <a:lvl6pPr marL="2743200" lvl="5" indent="-355600" algn="l" rtl="0">
              <a:lnSpc>
                <a:spcPct val="100000"/>
              </a:lnSpc>
              <a:spcBef>
                <a:spcPts val="300"/>
              </a:spcBef>
              <a:spcAft>
                <a:spcPts val="0"/>
              </a:spcAft>
              <a:buClr>
                <a:schemeClr val="dk1"/>
              </a:buClr>
              <a:buSzPts val="2000"/>
              <a:buChar char="•"/>
              <a:defRPr sz="1500"/>
            </a:lvl6pPr>
            <a:lvl7pPr marL="3200400" lvl="6" indent="-355600" algn="l" rtl="0">
              <a:lnSpc>
                <a:spcPct val="100000"/>
              </a:lnSpc>
              <a:spcBef>
                <a:spcPts val="300"/>
              </a:spcBef>
              <a:spcAft>
                <a:spcPts val="0"/>
              </a:spcAft>
              <a:buClr>
                <a:schemeClr val="dk1"/>
              </a:buClr>
              <a:buSzPts val="2000"/>
              <a:buChar char="•"/>
              <a:defRPr sz="1500"/>
            </a:lvl7pPr>
            <a:lvl8pPr marL="3657600" lvl="7" indent="-355600" algn="l" rtl="0">
              <a:lnSpc>
                <a:spcPct val="100000"/>
              </a:lnSpc>
              <a:spcBef>
                <a:spcPts val="300"/>
              </a:spcBef>
              <a:spcAft>
                <a:spcPts val="0"/>
              </a:spcAft>
              <a:buClr>
                <a:schemeClr val="dk1"/>
              </a:buClr>
              <a:buSzPts val="2000"/>
              <a:buChar char="•"/>
              <a:defRPr sz="1500"/>
            </a:lvl8pPr>
            <a:lvl9pPr marL="4114800" lvl="8" indent="-355600" algn="l" rtl="0">
              <a:lnSpc>
                <a:spcPct val="100000"/>
              </a:lnSpc>
              <a:spcBef>
                <a:spcPts val="300"/>
              </a:spcBef>
              <a:spcAft>
                <a:spcPts val="0"/>
              </a:spcAft>
              <a:buClr>
                <a:schemeClr val="dk1"/>
              </a:buClr>
              <a:buSzPts val="2000"/>
              <a:buChar char="•"/>
              <a:defRPr sz="1500"/>
            </a:lvl9pPr>
          </a:lstStyle>
          <a:p>
            <a:endParaRPr/>
          </a:p>
        </p:txBody>
      </p:sp>
      <p:sp>
        <p:nvSpPr>
          <p:cNvPr id="250" name="Google Shape;250;p32"/>
          <p:cNvSpPr txBox="1">
            <a:spLocks noGrp="1"/>
          </p:cNvSpPr>
          <p:nvPr>
            <p:ph type="body" idx="2"/>
          </p:nvPr>
        </p:nvSpPr>
        <p:spPr>
          <a:xfrm>
            <a:off x="457201" y="1435102"/>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Clr>
                <a:schemeClr val="dk1"/>
              </a:buClr>
              <a:buSzPts val="2400"/>
              <a:buNone/>
              <a:defRPr sz="1800"/>
            </a:lvl1pPr>
            <a:lvl2pPr marL="914400" lvl="1" indent="-228600" algn="l" rtl="0">
              <a:lnSpc>
                <a:spcPct val="100000"/>
              </a:lnSpc>
              <a:spcBef>
                <a:spcPts val="180"/>
              </a:spcBef>
              <a:spcAft>
                <a:spcPts val="0"/>
              </a:spcAft>
              <a:buClr>
                <a:schemeClr val="dk1"/>
              </a:buClr>
              <a:buSzPts val="1200"/>
              <a:buNone/>
              <a:defRPr sz="900"/>
            </a:lvl2pPr>
            <a:lvl3pPr marL="1371600" lvl="2" indent="-228600" algn="l" rtl="0">
              <a:lnSpc>
                <a:spcPct val="100000"/>
              </a:lnSpc>
              <a:spcBef>
                <a:spcPts val="150"/>
              </a:spcBef>
              <a:spcAft>
                <a:spcPts val="0"/>
              </a:spcAft>
              <a:buClr>
                <a:schemeClr val="dk1"/>
              </a:buClr>
              <a:buSzPts val="1000"/>
              <a:buNone/>
              <a:defRPr sz="750"/>
            </a:lvl3pPr>
            <a:lvl4pPr marL="1828800" lvl="3" indent="-228600" algn="l" rtl="0">
              <a:lnSpc>
                <a:spcPct val="100000"/>
              </a:lnSpc>
              <a:spcBef>
                <a:spcPts val="135"/>
              </a:spcBef>
              <a:spcAft>
                <a:spcPts val="0"/>
              </a:spcAft>
              <a:buClr>
                <a:schemeClr val="dk1"/>
              </a:buClr>
              <a:buSzPts val="900"/>
              <a:buNone/>
              <a:defRPr sz="675"/>
            </a:lvl4pPr>
            <a:lvl5pPr marL="2286000" lvl="4" indent="-228600" algn="l" rtl="0">
              <a:lnSpc>
                <a:spcPct val="100000"/>
              </a:lnSpc>
              <a:spcBef>
                <a:spcPts val="135"/>
              </a:spcBef>
              <a:spcAft>
                <a:spcPts val="0"/>
              </a:spcAft>
              <a:buClr>
                <a:schemeClr val="dk1"/>
              </a:buClr>
              <a:buSzPts val="900"/>
              <a:buNone/>
              <a:defRPr sz="675"/>
            </a:lvl5pPr>
            <a:lvl6pPr marL="2743200" lvl="5" indent="-228600" algn="l" rtl="0">
              <a:lnSpc>
                <a:spcPct val="100000"/>
              </a:lnSpc>
              <a:spcBef>
                <a:spcPts val="135"/>
              </a:spcBef>
              <a:spcAft>
                <a:spcPts val="0"/>
              </a:spcAft>
              <a:buClr>
                <a:schemeClr val="dk1"/>
              </a:buClr>
              <a:buSzPts val="900"/>
              <a:buNone/>
              <a:defRPr sz="675"/>
            </a:lvl6pPr>
            <a:lvl7pPr marL="3200400" lvl="6" indent="-228600" algn="l" rtl="0">
              <a:lnSpc>
                <a:spcPct val="100000"/>
              </a:lnSpc>
              <a:spcBef>
                <a:spcPts val="135"/>
              </a:spcBef>
              <a:spcAft>
                <a:spcPts val="0"/>
              </a:spcAft>
              <a:buClr>
                <a:schemeClr val="dk1"/>
              </a:buClr>
              <a:buSzPts val="900"/>
              <a:buNone/>
              <a:defRPr sz="675"/>
            </a:lvl7pPr>
            <a:lvl8pPr marL="3657600" lvl="7" indent="-228600" algn="l" rtl="0">
              <a:lnSpc>
                <a:spcPct val="100000"/>
              </a:lnSpc>
              <a:spcBef>
                <a:spcPts val="135"/>
              </a:spcBef>
              <a:spcAft>
                <a:spcPts val="0"/>
              </a:spcAft>
              <a:buClr>
                <a:schemeClr val="dk1"/>
              </a:buClr>
              <a:buSzPts val="900"/>
              <a:buNone/>
              <a:defRPr sz="675"/>
            </a:lvl8pPr>
            <a:lvl9pPr marL="4114800" lvl="8" indent="-228600" algn="l" rtl="0">
              <a:lnSpc>
                <a:spcPct val="100000"/>
              </a:lnSpc>
              <a:spcBef>
                <a:spcPts val="135"/>
              </a:spcBef>
              <a:spcAft>
                <a:spcPts val="0"/>
              </a:spcAft>
              <a:buClr>
                <a:schemeClr val="dk1"/>
              </a:buClr>
              <a:buSzPts val="900"/>
              <a:buNone/>
              <a:defRPr sz="675"/>
            </a:lvl9pPr>
          </a:lstStyle>
          <a:p>
            <a:endParaRPr/>
          </a:p>
        </p:txBody>
      </p:sp>
      <p:sp>
        <p:nvSpPr>
          <p:cNvPr id="251" name="Google Shape;251;p32"/>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2" name="Google Shape;252;p32"/>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 name="Google Shape;253;p3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4" name="Google Shape;254;p32"/>
          <p:cNvSpPr/>
          <p:nvPr/>
        </p:nvSpPr>
        <p:spPr>
          <a:xfrm>
            <a:off x="457200" y="273362"/>
            <a:ext cx="457200" cy="1161300"/>
          </a:xfrm>
          <a:prstGeom prst="rect">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pic>
        <p:nvPicPr>
          <p:cNvPr id="255" name="Google Shape;255;p32"/>
          <p:cNvPicPr preferRelativeResize="0"/>
          <p:nvPr/>
        </p:nvPicPr>
        <p:blipFill rotWithShape="1">
          <a:blip r:embed="rId2">
            <a:alphaModFix/>
          </a:blip>
          <a:srcRect/>
          <a:stretch/>
        </p:blipFill>
        <p:spPr>
          <a:xfrm>
            <a:off x="7467601" y="5974444"/>
            <a:ext cx="1559301" cy="7470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Verdana"/>
              <a:buNone/>
              <a:defRPr sz="3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 name="Google Shape;258;p3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300"/>
              </a:spcBef>
              <a:spcAft>
                <a:spcPts val="0"/>
              </a:spcAft>
              <a:buClr>
                <a:srgbClr val="888888"/>
              </a:buClr>
              <a:buSzPts val="2000"/>
              <a:buNone/>
              <a:defRPr sz="1500">
                <a:solidFill>
                  <a:srgbClr val="888888"/>
                </a:solidFill>
              </a:defRPr>
            </a:lvl1pPr>
            <a:lvl2pPr marL="914400" lvl="1" indent="-228600" algn="l" rtl="0">
              <a:lnSpc>
                <a:spcPct val="100000"/>
              </a:lnSpc>
              <a:spcBef>
                <a:spcPts val="270"/>
              </a:spcBef>
              <a:spcAft>
                <a:spcPts val="0"/>
              </a:spcAft>
              <a:buClr>
                <a:srgbClr val="888888"/>
              </a:buClr>
              <a:buSzPts val="1800"/>
              <a:buNone/>
              <a:defRPr sz="1350">
                <a:solidFill>
                  <a:srgbClr val="888888"/>
                </a:solidFill>
              </a:defRPr>
            </a:lvl2pPr>
            <a:lvl3pPr marL="1371600" lvl="2" indent="-228600" algn="l" rtl="0">
              <a:lnSpc>
                <a:spcPct val="100000"/>
              </a:lnSpc>
              <a:spcBef>
                <a:spcPts val="240"/>
              </a:spcBef>
              <a:spcAft>
                <a:spcPts val="0"/>
              </a:spcAft>
              <a:buClr>
                <a:srgbClr val="888888"/>
              </a:buClr>
              <a:buSzPts val="1600"/>
              <a:buNone/>
              <a:defRPr sz="1200">
                <a:solidFill>
                  <a:srgbClr val="888888"/>
                </a:solidFill>
              </a:defRPr>
            </a:lvl3pPr>
            <a:lvl4pPr marL="1828800" lvl="3" indent="-228600" algn="l" rtl="0">
              <a:lnSpc>
                <a:spcPct val="100000"/>
              </a:lnSpc>
              <a:spcBef>
                <a:spcPts val="210"/>
              </a:spcBef>
              <a:spcAft>
                <a:spcPts val="0"/>
              </a:spcAft>
              <a:buClr>
                <a:srgbClr val="888888"/>
              </a:buClr>
              <a:buSzPts val="1400"/>
              <a:buNone/>
              <a:defRPr sz="1050">
                <a:solidFill>
                  <a:srgbClr val="888888"/>
                </a:solidFill>
              </a:defRPr>
            </a:lvl4pPr>
            <a:lvl5pPr marL="2286000" lvl="4" indent="-228600" algn="l" rtl="0">
              <a:lnSpc>
                <a:spcPct val="100000"/>
              </a:lnSpc>
              <a:spcBef>
                <a:spcPts val="210"/>
              </a:spcBef>
              <a:spcAft>
                <a:spcPts val="0"/>
              </a:spcAft>
              <a:buClr>
                <a:srgbClr val="888888"/>
              </a:buClr>
              <a:buSzPts val="1400"/>
              <a:buNone/>
              <a:defRPr sz="1050">
                <a:solidFill>
                  <a:srgbClr val="888888"/>
                </a:solidFill>
              </a:defRPr>
            </a:lvl5pPr>
            <a:lvl6pPr marL="2743200" lvl="5" indent="-228600" algn="l" rtl="0">
              <a:lnSpc>
                <a:spcPct val="100000"/>
              </a:lnSpc>
              <a:spcBef>
                <a:spcPts val="210"/>
              </a:spcBef>
              <a:spcAft>
                <a:spcPts val="0"/>
              </a:spcAft>
              <a:buClr>
                <a:srgbClr val="888888"/>
              </a:buClr>
              <a:buSzPts val="1400"/>
              <a:buNone/>
              <a:defRPr sz="1050">
                <a:solidFill>
                  <a:srgbClr val="888888"/>
                </a:solidFill>
              </a:defRPr>
            </a:lvl6pPr>
            <a:lvl7pPr marL="3200400" lvl="6" indent="-228600" algn="l" rtl="0">
              <a:lnSpc>
                <a:spcPct val="100000"/>
              </a:lnSpc>
              <a:spcBef>
                <a:spcPts val="210"/>
              </a:spcBef>
              <a:spcAft>
                <a:spcPts val="0"/>
              </a:spcAft>
              <a:buClr>
                <a:srgbClr val="888888"/>
              </a:buClr>
              <a:buSzPts val="1400"/>
              <a:buNone/>
              <a:defRPr sz="1050">
                <a:solidFill>
                  <a:srgbClr val="888888"/>
                </a:solidFill>
              </a:defRPr>
            </a:lvl7pPr>
            <a:lvl8pPr marL="3657600" lvl="7" indent="-228600" algn="l" rtl="0">
              <a:lnSpc>
                <a:spcPct val="100000"/>
              </a:lnSpc>
              <a:spcBef>
                <a:spcPts val="210"/>
              </a:spcBef>
              <a:spcAft>
                <a:spcPts val="0"/>
              </a:spcAft>
              <a:buClr>
                <a:srgbClr val="888888"/>
              </a:buClr>
              <a:buSzPts val="1400"/>
              <a:buNone/>
              <a:defRPr sz="1050">
                <a:solidFill>
                  <a:srgbClr val="888888"/>
                </a:solidFill>
              </a:defRPr>
            </a:lvl8pPr>
            <a:lvl9pPr marL="4114800" lvl="8" indent="-228600" algn="l" rtl="0">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259" name="Google Shape;259;p33"/>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0" name="Google Shape;260;p33"/>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1" name="Google Shape;261;p33"/>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33"/>
          <p:cNvSpPr/>
          <p:nvPr/>
        </p:nvSpPr>
        <p:spPr>
          <a:xfrm>
            <a:off x="-1" y="2214565"/>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pic>
        <p:nvPicPr>
          <p:cNvPr id="263" name="Google Shape;263;p33"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264" name="Google Shape;264;p33"/>
          <p:cNvPicPr preferRelativeResize="0"/>
          <p:nvPr/>
        </p:nvPicPr>
        <p:blipFill rotWithShape="1">
          <a:blip r:embed="rId3">
            <a:alphaModFix/>
          </a:blip>
          <a:srcRect/>
          <a:stretch/>
        </p:blipFill>
        <p:spPr>
          <a:xfrm>
            <a:off x="40900" y="34020"/>
            <a:ext cx="1559301" cy="7470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5"/>
        <p:cNvGrpSpPr/>
        <p:nvPr/>
      </p:nvGrpSpPr>
      <p:grpSpPr>
        <a:xfrm>
          <a:off x="0" y="0"/>
          <a:ext cx="0" cy="0"/>
          <a:chOff x="0" y="0"/>
          <a:chExt cx="0" cy="0"/>
        </a:xfrm>
      </p:grpSpPr>
      <p:pic>
        <p:nvPicPr>
          <p:cNvPr id="266" name="Google Shape;266;p34" descr="Decorative Image of Smiling kids" title="Decorative image"/>
          <p:cNvPicPr preferRelativeResize="0"/>
          <p:nvPr/>
        </p:nvPicPr>
        <p:blipFill rotWithShape="1">
          <a:blip r:embed="rId2">
            <a:alphaModFix/>
          </a:blip>
          <a:srcRect/>
          <a:stretch/>
        </p:blipFill>
        <p:spPr>
          <a:xfrm>
            <a:off x="0" y="1556658"/>
            <a:ext cx="9147018" cy="2849511"/>
          </a:xfrm>
          <a:prstGeom prst="rect">
            <a:avLst/>
          </a:prstGeom>
          <a:noFill/>
          <a:ln>
            <a:noFill/>
          </a:ln>
        </p:spPr>
      </p:pic>
      <p:sp>
        <p:nvSpPr>
          <p:cNvPr id="267" name="Google Shape;267;p34"/>
          <p:cNvSpPr txBox="1">
            <a:spLocks noGrp="1"/>
          </p:cNvSpPr>
          <p:nvPr>
            <p:ph type="ctrTitle"/>
          </p:nvPr>
        </p:nvSpPr>
        <p:spPr>
          <a:xfrm>
            <a:off x="953255" y="3671156"/>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5400"/>
              <a:buFont typeface="Verdana"/>
              <a:buNone/>
              <a:defRPr sz="4050">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8" name="Google Shape;268;p34"/>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888888"/>
              </a:buClr>
              <a:buSzPts val="3200"/>
              <a:buNone/>
              <a:defRPr>
                <a:solidFill>
                  <a:srgbClr val="888888"/>
                </a:solidFill>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269" name="Google Shape;269;p34"/>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0" name="Google Shape;270;p34"/>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1" name="Google Shape;271;p3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2" name="Google Shape;272;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3"/>
        <p:cNvGrpSpPr/>
        <p:nvPr/>
      </p:nvGrpSpPr>
      <p:grpSpPr>
        <a:xfrm>
          <a:off x="0" y="0"/>
          <a:ext cx="0" cy="0"/>
          <a:chOff x="0" y="0"/>
          <a:chExt cx="0" cy="0"/>
        </a:xfrm>
      </p:grpSpPr>
      <p:pic>
        <p:nvPicPr>
          <p:cNvPr id="274" name="Google Shape;274;p35" descr="Decorative image of kids smiling" title="Decorative image"/>
          <p:cNvPicPr preferRelativeResize="0"/>
          <p:nvPr/>
        </p:nvPicPr>
        <p:blipFill rotWithShape="1">
          <a:blip r:embed="rId2">
            <a:alphaModFix/>
          </a:blip>
          <a:srcRect/>
          <a:stretch/>
        </p:blipFill>
        <p:spPr>
          <a:xfrm>
            <a:off x="0" y="1873767"/>
            <a:ext cx="9147018" cy="2215293"/>
          </a:xfrm>
          <a:prstGeom prst="rect">
            <a:avLst/>
          </a:prstGeom>
          <a:noFill/>
          <a:ln>
            <a:noFill/>
          </a:ln>
        </p:spPr>
      </p:pic>
      <p:sp>
        <p:nvSpPr>
          <p:cNvPr id="275" name="Google Shape;275;p35"/>
          <p:cNvSpPr txBox="1">
            <a:spLocks noGrp="1"/>
          </p:cNvSpPr>
          <p:nvPr>
            <p:ph type="ctrTitle"/>
          </p:nvPr>
        </p:nvSpPr>
        <p:spPr>
          <a:xfrm>
            <a:off x="953255" y="3671156"/>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91919"/>
              </a:buClr>
              <a:buSzPts val="5400"/>
              <a:buFont typeface="Verdana"/>
              <a:buNone/>
              <a:defRPr sz="4050">
                <a:solidFill>
                  <a:srgbClr val="191919"/>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6" name="Google Shape;276;p35"/>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888888"/>
              </a:buClr>
              <a:buSzPts val="3200"/>
              <a:buNone/>
              <a:defRPr>
                <a:solidFill>
                  <a:srgbClr val="888888"/>
                </a:solidFill>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277" name="Google Shape;277;p35"/>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8" name="Google Shape;278;p35"/>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9" name="Google Shape;279;p35"/>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0" name="Google Shape;280;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81"/>
        <p:cNvGrpSpPr/>
        <p:nvPr/>
      </p:nvGrpSpPr>
      <p:grpSpPr>
        <a:xfrm>
          <a:off x="0" y="0"/>
          <a:ext cx="0" cy="0"/>
          <a:chOff x="0" y="0"/>
          <a:chExt cx="0" cy="0"/>
        </a:xfrm>
      </p:grpSpPr>
      <p:pic>
        <p:nvPicPr>
          <p:cNvPr id="282" name="Google Shape;282;p36" descr="Decorative image of teenage students sitting around a table" title="Decorative image"/>
          <p:cNvPicPr preferRelativeResize="0"/>
          <p:nvPr/>
        </p:nvPicPr>
        <p:blipFill rotWithShape="1">
          <a:blip r:embed="rId2">
            <a:alphaModFix/>
          </a:blip>
          <a:srcRect/>
          <a:stretch/>
        </p:blipFill>
        <p:spPr>
          <a:xfrm>
            <a:off x="2" y="1873767"/>
            <a:ext cx="9147016" cy="2215293"/>
          </a:xfrm>
          <a:prstGeom prst="rect">
            <a:avLst/>
          </a:prstGeom>
          <a:noFill/>
          <a:ln>
            <a:noFill/>
          </a:ln>
        </p:spPr>
      </p:pic>
      <p:sp>
        <p:nvSpPr>
          <p:cNvPr id="283" name="Google Shape;283;p36"/>
          <p:cNvSpPr txBox="1">
            <a:spLocks noGrp="1"/>
          </p:cNvSpPr>
          <p:nvPr>
            <p:ph type="ctrTitle"/>
          </p:nvPr>
        </p:nvSpPr>
        <p:spPr>
          <a:xfrm>
            <a:off x="953255" y="3671156"/>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91919"/>
              </a:buClr>
              <a:buSzPts val="5400"/>
              <a:buFont typeface="Verdana"/>
              <a:buNone/>
              <a:defRPr sz="4050">
                <a:solidFill>
                  <a:srgbClr val="191919"/>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p36"/>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888888"/>
              </a:buClr>
              <a:buSzPts val="3200"/>
              <a:buNone/>
              <a:defRPr>
                <a:solidFill>
                  <a:srgbClr val="888888"/>
                </a:solidFill>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285" name="Google Shape;285;p36"/>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6" name="Google Shape;286;p36"/>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7" name="Google Shape;287;p3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8" name="Google Shape;288;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89"/>
        <p:cNvGrpSpPr/>
        <p:nvPr/>
      </p:nvGrpSpPr>
      <p:grpSpPr>
        <a:xfrm>
          <a:off x="0" y="0"/>
          <a:ext cx="0" cy="0"/>
          <a:chOff x="0" y="0"/>
          <a:chExt cx="0" cy="0"/>
        </a:xfrm>
      </p:grpSpPr>
      <p:pic>
        <p:nvPicPr>
          <p:cNvPr id="290" name="Google Shape;290;p37" descr="Decorative image of professionals around a computer" title="Decorative image"/>
          <p:cNvPicPr preferRelativeResize="0"/>
          <p:nvPr/>
        </p:nvPicPr>
        <p:blipFill rotWithShape="1">
          <a:blip r:embed="rId2">
            <a:alphaModFix/>
          </a:blip>
          <a:srcRect/>
          <a:stretch/>
        </p:blipFill>
        <p:spPr>
          <a:xfrm>
            <a:off x="2" y="1873767"/>
            <a:ext cx="9147016" cy="2215293"/>
          </a:xfrm>
          <a:prstGeom prst="rect">
            <a:avLst/>
          </a:prstGeom>
          <a:noFill/>
          <a:ln>
            <a:noFill/>
          </a:ln>
        </p:spPr>
      </p:pic>
      <p:sp>
        <p:nvSpPr>
          <p:cNvPr id="291" name="Google Shape;291;p37"/>
          <p:cNvSpPr txBox="1">
            <a:spLocks noGrp="1"/>
          </p:cNvSpPr>
          <p:nvPr>
            <p:ph type="ctrTitle"/>
          </p:nvPr>
        </p:nvSpPr>
        <p:spPr>
          <a:xfrm>
            <a:off x="953255" y="3671156"/>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91919"/>
              </a:buClr>
              <a:buSzPts val="5400"/>
              <a:buFont typeface="Verdana"/>
              <a:buNone/>
              <a:defRPr sz="4050">
                <a:solidFill>
                  <a:srgbClr val="191919"/>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2" name="Google Shape;292;p37"/>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888888"/>
              </a:buClr>
              <a:buSzPts val="3200"/>
              <a:buNone/>
              <a:defRPr>
                <a:solidFill>
                  <a:srgbClr val="888888"/>
                </a:solidFill>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293" name="Google Shape;293;p37"/>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37"/>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p37"/>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6" name="Google Shape;296;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7"/>
        <p:cNvGrpSpPr/>
        <p:nvPr/>
      </p:nvGrpSpPr>
      <p:grpSpPr>
        <a:xfrm>
          <a:off x="0" y="0"/>
          <a:ext cx="0" cy="0"/>
          <a:chOff x="0" y="0"/>
          <a:chExt cx="0" cy="0"/>
        </a:xfrm>
      </p:grpSpPr>
      <p:pic>
        <p:nvPicPr>
          <p:cNvPr id="298" name="Google Shape;298;p38"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99" name="Google Shape;299;p38"/>
          <p:cNvSpPr txBox="1">
            <a:spLocks noGrp="1"/>
          </p:cNvSpPr>
          <p:nvPr>
            <p:ph type="ctrTitle"/>
          </p:nvPr>
        </p:nvSpPr>
        <p:spPr>
          <a:xfrm>
            <a:off x="953255" y="3671156"/>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91919"/>
              </a:buClr>
              <a:buSzPts val="5400"/>
              <a:buFont typeface="Verdana"/>
              <a:buNone/>
              <a:defRPr sz="4050">
                <a:solidFill>
                  <a:srgbClr val="191919"/>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0" name="Google Shape;300;p38"/>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888888"/>
              </a:buClr>
              <a:buSzPts val="3200"/>
              <a:buNone/>
              <a:defRPr>
                <a:solidFill>
                  <a:srgbClr val="888888"/>
                </a:solidFill>
                <a:latin typeface="Verdana"/>
                <a:ea typeface="Verdana"/>
                <a:cs typeface="Verdana"/>
                <a:sym typeface="Verdana"/>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301" name="Google Shape;301;p3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3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3" name="Google Shape;303;p3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4" name="Google Shape;304;p3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05"/>
        <p:cNvGrpSpPr/>
        <p:nvPr/>
      </p:nvGrpSpPr>
      <p:grpSpPr>
        <a:xfrm>
          <a:off x="0" y="0"/>
          <a:ext cx="0" cy="0"/>
          <a:chOff x="0" y="0"/>
          <a:chExt cx="0" cy="0"/>
        </a:xfrm>
      </p:grpSpPr>
      <p:sp>
        <p:nvSpPr>
          <p:cNvPr id="306" name="Google Shape;306;p39"/>
          <p:cNvSpPr txBox="1">
            <a:spLocks noGrp="1"/>
          </p:cNvSpPr>
          <p:nvPr>
            <p:ph type="ctrTitle"/>
          </p:nvPr>
        </p:nvSpPr>
        <p:spPr>
          <a:xfrm>
            <a:off x="928465" y="1600202"/>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191919"/>
              </a:buClr>
              <a:buSzPts val="5400"/>
              <a:buFont typeface="Verdana"/>
              <a:buNone/>
              <a:defRPr sz="4050">
                <a:solidFill>
                  <a:srgbClr val="191919"/>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Google Shape;307;p39"/>
          <p:cNvSpPr txBox="1">
            <a:spLocks noGrp="1"/>
          </p:cNvSpPr>
          <p:nvPr>
            <p:ph type="subTitle" idx="1"/>
          </p:nvPr>
        </p:nvSpPr>
        <p:spPr>
          <a:xfrm>
            <a:off x="1348319" y="3429000"/>
            <a:ext cx="6400800" cy="914400"/>
          </a:xfrm>
          <a:prstGeom prst="rect">
            <a:avLst/>
          </a:prstGeom>
          <a:solidFill>
            <a:schemeClr val="lt1">
              <a:alpha val="66670"/>
            </a:schemeClr>
          </a:solid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888888"/>
              </a:buClr>
              <a:buSzPts val="3200"/>
              <a:buNone/>
              <a:defRPr>
                <a:solidFill>
                  <a:srgbClr val="888888"/>
                </a:solidFill>
                <a:latin typeface="Verdana"/>
                <a:ea typeface="Verdana"/>
                <a:cs typeface="Verdana"/>
                <a:sym typeface="Verdana"/>
              </a:defRPr>
            </a:lvl1pPr>
            <a:lvl2pPr lvl="1" algn="ctr" rtl="0">
              <a:lnSpc>
                <a:spcPct val="100000"/>
              </a:lnSpc>
              <a:spcBef>
                <a:spcPts val="420"/>
              </a:spcBef>
              <a:spcAft>
                <a:spcPts val="0"/>
              </a:spcAft>
              <a:buClr>
                <a:srgbClr val="888888"/>
              </a:buClr>
              <a:buSzPts val="2800"/>
              <a:buNone/>
              <a:defRPr>
                <a:solidFill>
                  <a:srgbClr val="888888"/>
                </a:solidFill>
              </a:defRPr>
            </a:lvl2pPr>
            <a:lvl3pPr lvl="2" algn="ctr" rtl="0">
              <a:lnSpc>
                <a:spcPct val="100000"/>
              </a:lnSpc>
              <a:spcBef>
                <a:spcPts val="360"/>
              </a:spcBef>
              <a:spcAft>
                <a:spcPts val="0"/>
              </a:spcAft>
              <a:buClr>
                <a:srgbClr val="888888"/>
              </a:buClr>
              <a:buSzPts val="2400"/>
              <a:buNone/>
              <a:defRPr>
                <a:solidFill>
                  <a:srgbClr val="888888"/>
                </a:solidFill>
              </a:defRPr>
            </a:lvl3pPr>
            <a:lvl4pPr lvl="3" algn="ctr" rtl="0">
              <a:lnSpc>
                <a:spcPct val="100000"/>
              </a:lnSpc>
              <a:spcBef>
                <a:spcPts val="300"/>
              </a:spcBef>
              <a:spcAft>
                <a:spcPts val="0"/>
              </a:spcAft>
              <a:buClr>
                <a:srgbClr val="888888"/>
              </a:buClr>
              <a:buSzPts val="2000"/>
              <a:buNone/>
              <a:defRPr>
                <a:solidFill>
                  <a:srgbClr val="888888"/>
                </a:solidFill>
              </a:defRPr>
            </a:lvl4pPr>
            <a:lvl5pPr lvl="4" algn="ctr" rtl="0">
              <a:lnSpc>
                <a:spcPct val="100000"/>
              </a:lnSpc>
              <a:spcBef>
                <a:spcPts val="300"/>
              </a:spcBef>
              <a:spcAft>
                <a:spcPts val="0"/>
              </a:spcAft>
              <a:buClr>
                <a:srgbClr val="888888"/>
              </a:buClr>
              <a:buSzPts val="2000"/>
              <a:buNone/>
              <a:defRPr>
                <a:solidFill>
                  <a:srgbClr val="888888"/>
                </a:solidFill>
              </a:defRPr>
            </a:lvl5pPr>
            <a:lvl6pPr lvl="5" algn="ctr" rtl="0">
              <a:lnSpc>
                <a:spcPct val="100000"/>
              </a:lnSpc>
              <a:spcBef>
                <a:spcPts val="300"/>
              </a:spcBef>
              <a:spcAft>
                <a:spcPts val="0"/>
              </a:spcAft>
              <a:buClr>
                <a:srgbClr val="888888"/>
              </a:buClr>
              <a:buSzPts val="2000"/>
              <a:buNone/>
              <a:defRPr>
                <a:solidFill>
                  <a:srgbClr val="888888"/>
                </a:solidFill>
              </a:defRPr>
            </a:lvl6pPr>
            <a:lvl7pPr lvl="6" algn="ctr" rtl="0">
              <a:lnSpc>
                <a:spcPct val="100000"/>
              </a:lnSpc>
              <a:spcBef>
                <a:spcPts val="300"/>
              </a:spcBef>
              <a:spcAft>
                <a:spcPts val="0"/>
              </a:spcAft>
              <a:buClr>
                <a:srgbClr val="888888"/>
              </a:buClr>
              <a:buSzPts val="2000"/>
              <a:buNone/>
              <a:defRPr>
                <a:solidFill>
                  <a:srgbClr val="888888"/>
                </a:solidFill>
              </a:defRPr>
            </a:lvl7pPr>
            <a:lvl8pPr lvl="7" algn="ctr" rtl="0">
              <a:lnSpc>
                <a:spcPct val="100000"/>
              </a:lnSpc>
              <a:spcBef>
                <a:spcPts val="300"/>
              </a:spcBef>
              <a:spcAft>
                <a:spcPts val="0"/>
              </a:spcAft>
              <a:buClr>
                <a:srgbClr val="888888"/>
              </a:buClr>
              <a:buSzPts val="2000"/>
              <a:buNone/>
              <a:defRPr>
                <a:solidFill>
                  <a:srgbClr val="888888"/>
                </a:solidFill>
              </a:defRPr>
            </a:lvl8pPr>
            <a:lvl9pPr lvl="8" algn="ctr" rtl="0">
              <a:lnSpc>
                <a:spcPct val="100000"/>
              </a:lnSpc>
              <a:spcBef>
                <a:spcPts val="300"/>
              </a:spcBef>
              <a:spcAft>
                <a:spcPts val="0"/>
              </a:spcAft>
              <a:buClr>
                <a:srgbClr val="888888"/>
              </a:buClr>
              <a:buSzPts val="2000"/>
              <a:buNone/>
              <a:defRPr>
                <a:solidFill>
                  <a:srgbClr val="888888"/>
                </a:solidFill>
              </a:defRPr>
            </a:lvl9pPr>
          </a:lstStyle>
          <a:p>
            <a:endParaRPr/>
          </a:p>
        </p:txBody>
      </p:sp>
      <p:sp>
        <p:nvSpPr>
          <p:cNvPr id="308" name="Google Shape;308;p39"/>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39"/>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0" name="Google Shape;310;p3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1" name="Google Shape;311;p39"/>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2743200" y="256814"/>
            <a:ext cx="5943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800"/>
              <a:buFont typeface="Verdana"/>
              <a:buNone/>
              <a:defRPr sz="285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4" name="Google Shape;314;p40"/>
          <p:cNvSpPr txBox="1">
            <a:spLocks noGrp="1"/>
          </p:cNvSpPr>
          <p:nvPr>
            <p:ph type="body" idx="1"/>
          </p:nvPr>
        </p:nvSpPr>
        <p:spPr>
          <a:xfrm>
            <a:off x="533400" y="1600202"/>
            <a:ext cx="8153400" cy="33528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420"/>
              </a:spcBef>
              <a:spcAft>
                <a:spcPts val="0"/>
              </a:spcAft>
              <a:buClr>
                <a:schemeClr val="dk1"/>
              </a:buClr>
              <a:buSzPts val="2800"/>
              <a:buChar char="•"/>
              <a:defRPr sz="2100"/>
            </a:lvl1pPr>
            <a:lvl2pPr marL="914400" lvl="1" indent="-381000" algn="l" rtl="0">
              <a:lnSpc>
                <a:spcPct val="100000"/>
              </a:lnSpc>
              <a:spcBef>
                <a:spcPts val="360"/>
              </a:spcBef>
              <a:spcAft>
                <a:spcPts val="0"/>
              </a:spcAft>
              <a:buClr>
                <a:schemeClr val="dk1"/>
              </a:buClr>
              <a:buSzPts val="2400"/>
              <a:buChar char="–"/>
              <a:defRPr sz="1800"/>
            </a:lvl2pPr>
            <a:lvl3pPr marL="1371600" lvl="2" indent="-355600" algn="l" rtl="0">
              <a:lnSpc>
                <a:spcPct val="100000"/>
              </a:lnSpc>
              <a:spcBef>
                <a:spcPts val="300"/>
              </a:spcBef>
              <a:spcAft>
                <a:spcPts val="0"/>
              </a:spcAft>
              <a:buClr>
                <a:schemeClr val="dk1"/>
              </a:buClr>
              <a:buSzPts val="2000"/>
              <a:buChar char="•"/>
              <a:defRPr sz="1500"/>
            </a:lvl3pPr>
            <a:lvl4pPr marL="1828800" lvl="3" indent="-342900" algn="l" rtl="0">
              <a:lnSpc>
                <a:spcPct val="100000"/>
              </a:lnSpc>
              <a:spcBef>
                <a:spcPts val="270"/>
              </a:spcBef>
              <a:spcAft>
                <a:spcPts val="0"/>
              </a:spcAft>
              <a:buClr>
                <a:schemeClr val="dk1"/>
              </a:buClr>
              <a:buSzPts val="1800"/>
              <a:buChar char="–"/>
              <a:defRPr sz="1350"/>
            </a:lvl4pPr>
            <a:lvl5pPr marL="2286000" lvl="4" indent="-342900" algn="l" rtl="0">
              <a:lnSpc>
                <a:spcPct val="100000"/>
              </a:lnSpc>
              <a:spcBef>
                <a:spcPts val="270"/>
              </a:spcBef>
              <a:spcAft>
                <a:spcPts val="0"/>
              </a:spcAft>
              <a:buClr>
                <a:schemeClr val="dk1"/>
              </a:buClr>
              <a:buSzPts val="1800"/>
              <a:buChar char="»"/>
              <a:defRPr sz="1350"/>
            </a:lvl5pPr>
            <a:lvl6pPr marL="2743200" lvl="5" indent="-342900" algn="l" rtl="0">
              <a:lnSpc>
                <a:spcPct val="100000"/>
              </a:lnSpc>
              <a:spcBef>
                <a:spcPts val="270"/>
              </a:spcBef>
              <a:spcAft>
                <a:spcPts val="0"/>
              </a:spcAft>
              <a:buClr>
                <a:schemeClr val="dk1"/>
              </a:buClr>
              <a:buSzPts val="1800"/>
              <a:buChar char="•"/>
              <a:defRPr sz="1350"/>
            </a:lvl6pPr>
            <a:lvl7pPr marL="3200400" lvl="6" indent="-342900" algn="l" rtl="0">
              <a:lnSpc>
                <a:spcPct val="100000"/>
              </a:lnSpc>
              <a:spcBef>
                <a:spcPts val="270"/>
              </a:spcBef>
              <a:spcAft>
                <a:spcPts val="0"/>
              </a:spcAft>
              <a:buClr>
                <a:schemeClr val="dk1"/>
              </a:buClr>
              <a:buSzPts val="1800"/>
              <a:buChar char="•"/>
              <a:defRPr sz="1350"/>
            </a:lvl7pPr>
            <a:lvl8pPr marL="3657600" lvl="7" indent="-342900" algn="l" rtl="0">
              <a:lnSpc>
                <a:spcPct val="100000"/>
              </a:lnSpc>
              <a:spcBef>
                <a:spcPts val="270"/>
              </a:spcBef>
              <a:spcAft>
                <a:spcPts val="0"/>
              </a:spcAft>
              <a:buClr>
                <a:schemeClr val="dk1"/>
              </a:buClr>
              <a:buSzPts val="1800"/>
              <a:buChar char="•"/>
              <a:defRPr sz="1350"/>
            </a:lvl8pPr>
            <a:lvl9pPr marL="4114800" lvl="8" indent="-342900" algn="l" rtl="0">
              <a:lnSpc>
                <a:spcPct val="100000"/>
              </a:lnSpc>
              <a:spcBef>
                <a:spcPts val="270"/>
              </a:spcBef>
              <a:spcAft>
                <a:spcPts val="0"/>
              </a:spcAft>
              <a:buClr>
                <a:schemeClr val="dk1"/>
              </a:buClr>
              <a:buSzPts val="1800"/>
              <a:buChar char="•"/>
              <a:defRPr sz="1350"/>
            </a:lvl9pPr>
          </a:lstStyle>
          <a:p>
            <a:endParaRPr/>
          </a:p>
        </p:txBody>
      </p:sp>
      <p:sp>
        <p:nvSpPr>
          <p:cNvPr id="315" name="Google Shape;315;p4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6" name="Google Shape;316;p40"/>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7" name="Google Shape;317;p4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40"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319" name="Google Shape;319;p40"/>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320"/>
        <p:cNvGrpSpPr/>
        <p:nvPr/>
      </p:nvGrpSpPr>
      <p:grpSpPr>
        <a:xfrm>
          <a:off x="0" y="0"/>
          <a:ext cx="0" cy="0"/>
          <a:chOff x="0" y="0"/>
          <a:chExt cx="0" cy="0"/>
        </a:xfrm>
      </p:grpSpPr>
      <p:sp>
        <p:nvSpPr>
          <p:cNvPr id="321" name="Google Shape;321;p41"/>
          <p:cNvSpPr txBox="1">
            <a:spLocks noGrp="1"/>
          </p:cNvSpPr>
          <p:nvPr>
            <p:ph type="title"/>
          </p:nvPr>
        </p:nvSpPr>
        <p:spPr>
          <a:xfrm>
            <a:off x="2743200" y="256814"/>
            <a:ext cx="5943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800"/>
              <a:buFont typeface="Verdana"/>
              <a:buNone/>
              <a:defRPr sz="285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41"/>
          <p:cNvSpPr txBox="1">
            <a:spLocks noGrp="1"/>
          </p:cNvSpPr>
          <p:nvPr>
            <p:ph type="body" idx="1"/>
          </p:nvPr>
        </p:nvSpPr>
        <p:spPr>
          <a:xfrm>
            <a:off x="457201" y="1600202"/>
            <a:ext cx="8229600" cy="33528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420"/>
              </a:spcBef>
              <a:spcAft>
                <a:spcPts val="0"/>
              </a:spcAft>
              <a:buClr>
                <a:schemeClr val="dk1"/>
              </a:buClr>
              <a:buSzPts val="2800"/>
              <a:buChar char="•"/>
              <a:defRPr sz="2100"/>
            </a:lvl1pPr>
            <a:lvl2pPr marL="914400" lvl="1" indent="-381000" algn="l" rtl="0">
              <a:lnSpc>
                <a:spcPct val="100000"/>
              </a:lnSpc>
              <a:spcBef>
                <a:spcPts val="360"/>
              </a:spcBef>
              <a:spcAft>
                <a:spcPts val="0"/>
              </a:spcAft>
              <a:buClr>
                <a:schemeClr val="dk1"/>
              </a:buClr>
              <a:buSzPts val="2400"/>
              <a:buChar char="–"/>
              <a:defRPr sz="1800"/>
            </a:lvl2pPr>
            <a:lvl3pPr marL="1371600" lvl="2" indent="-355600" algn="l" rtl="0">
              <a:lnSpc>
                <a:spcPct val="100000"/>
              </a:lnSpc>
              <a:spcBef>
                <a:spcPts val="300"/>
              </a:spcBef>
              <a:spcAft>
                <a:spcPts val="0"/>
              </a:spcAft>
              <a:buClr>
                <a:schemeClr val="dk1"/>
              </a:buClr>
              <a:buSzPts val="2000"/>
              <a:buChar char="•"/>
              <a:defRPr sz="1500"/>
            </a:lvl3pPr>
            <a:lvl4pPr marL="1828800" lvl="3" indent="-342900" algn="l" rtl="0">
              <a:lnSpc>
                <a:spcPct val="100000"/>
              </a:lnSpc>
              <a:spcBef>
                <a:spcPts val="270"/>
              </a:spcBef>
              <a:spcAft>
                <a:spcPts val="0"/>
              </a:spcAft>
              <a:buClr>
                <a:schemeClr val="dk1"/>
              </a:buClr>
              <a:buSzPts val="1800"/>
              <a:buChar char="–"/>
              <a:defRPr sz="1350"/>
            </a:lvl4pPr>
            <a:lvl5pPr marL="2286000" lvl="4" indent="-342900" algn="l" rtl="0">
              <a:lnSpc>
                <a:spcPct val="100000"/>
              </a:lnSpc>
              <a:spcBef>
                <a:spcPts val="270"/>
              </a:spcBef>
              <a:spcAft>
                <a:spcPts val="0"/>
              </a:spcAft>
              <a:buClr>
                <a:schemeClr val="dk1"/>
              </a:buClr>
              <a:buSzPts val="1800"/>
              <a:buChar char="»"/>
              <a:defRPr sz="1350"/>
            </a:lvl5pPr>
            <a:lvl6pPr marL="2743200" lvl="5" indent="-342900" algn="l" rtl="0">
              <a:lnSpc>
                <a:spcPct val="100000"/>
              </a:lnSpc>
              <a:spcBef>
                <a:spcPts val="270"/>
              </a:spcBef>
              <a:spcAft>
                <a:spcPts val="0"/>
              </a:spcAft>
              <a:buClr>
                <a:schemeClr val="dk1"/>
              </a:buClr>
              <a:buSzPts val="1800"/>
              <a:buChar char="•"/>
              <a:defRPr sz="1350"/>
            </a:lvl6pPr>
            <a:lvl7pPr marL="3200400" lvl="6" indent="-342900" algn="l" rtl="0">
              <a:lnSpc>
                <a:spcPct val="100000"/>
              </a:lnSpc>
              <a:spcBef>
                <a:spcPts val="270"/>
              </a:spcBef>
              <a:spcAft>
                <a:spcPts val="0"/>
              </a:spcAft>
              <a:buClr>
                <a:schemeClr val="dk1"/>
              </a:buClr>
              <a:buSzPts val="1800"/>
              <a:buChar char="•"/>
              <a:defRPr sz="1350"/>
            </a:lvl7pPr>
            <a:lvl8pPr marL="3657600" lvl="7" indent="-342900" algn="l" rtl="0">
              <a:lnSpc>
                <a:spcPct val="100000"/>
              </a:lnSpc>
              <a:spcBef>
                <a:spcPts val="270"/>
              </a:spcBef>
              <a:spcAft>
                <a:spcPts val="0"/>
              </a:spcAft>
              <a:buClr>
                <a:schemeClr val="dk1"/>
              </a:buClr>
              <a:buSzPts val="1800"/>
              <a:buChar char="•"/>
              <a:defRPr sz="1350"/>
            </a:lvl8pPr>
            <a:lvl9pPr marL="4114800" lvl="8" indent="-342900" algn="l" rtl="0">
              <a:lnSpc>
                <a:spcPct val="100000"/>
              </a:lnSpc>
              <a:spcBef>
                <a:spcPts val="270"/>
              </a:spcBef>
              <a:spcAft>
                <a:spcPts val="0"/>
              </a:spcAft>
              <a:buClr>
                <a:schemeClr val="dk1"/>
              </a:buClr>
              <a:buSzPts val="1800"/>
              <a:buChar char="•"/>
              <a:defRPr sz="1350"/>
            </a:lvl9pPr>
          </a:lstStyle>
          <a:p>
            <a:endParaRPr/>
          </a:p>
        </p:txBody>
      </p:sp>
      <p:sp>
        <p:nvSpPr>
          <p:cNvPr id="323" name="Google Shape;323;p4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4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p4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327" name="Google Shape;327;p41"/>
          <p:cNvPicPr preferRelativeResize="0"/>
          <p:nvPr/>
        </p:nvPicPr>
        <p:blipFill rotWithShape="1">
          <a:blip r:embed="rId3">
            <a:alphaModFix/>
          </a:blip>
          <a:srcRect/>
          <a:stretch/>
        </p:blipFill>
        <p:spPr>
          <a:xfrm>
            <a:off x="76200" y="152402"/>
            <a:ext cx="2585895" cy="12388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5"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47" name="Google Shape;47;p5"/>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8"/>
        <p:cNvGrpSpPr/>
        <p:nvPr/>
      </p:nvGrpSpPr>
      <p:grpSpPr>
        <a:xfrm>
          <a:off x="0" y="0"/>
          <a:ext cx="0" cy="0"/>
          <a:chOff x="0" y="0"/>
          <a:chExt cx="0" cy="0"/>
        </a:xfrm>
      </p:grpSpPr>
      <p:sp>
        <p:nvSpPr>
          <p:cNvPr id="329" name="Google Shape;329;p42"/>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Verdana"/>
              <a:buNone/>
              <a:defRPr sz="3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p4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300"/>
              </a:spcBef>
              <a:spcAft>
                <a:spcPts val="0"/>
              </a:spcAft>
              <a:buClr>
                <a:srgbClr val="888888"/>
              </a:buClr>
              <a:buSzPts val="2000"/>
              <a:buNone/>
              <a:defRPr sz="1500">
                <a:solidFill>
                  <a:srgbClr val="888888"/>
                </a:solidFill>
              </a:defRPr>
            </a:lvl1pPr>
            <a:lvl2pPr marL="914400" lvl="1" indent="-228600" algn="l" rtl="0">
              <a:lnSpc>
                <a:spcPct val="100000"/>
              </a:lnSpc>
              <a:spcBef>
                <a:spcPts val="270"/>
              </a:spcBef>
              <a:spcAft>
                <a:spcPts val="0"/>
              </a:spcAft>
              <a:buClr>
                <a:srgbClr val="888888"/>
              </a:buClr>
              <a:buSzPts val="1800"/>
              <a:buNone/>
              <a:defRPr sz="1350">
                <a:solidFill>
                  <a:srgbClr val="888888"/>
                </a:solidFill>
              </a:defRPr>
            </a:lvl2pPr>
            <a:lvl3pPr marL="1371600" lvl="2" indent="-228600" algn="l" rtl="0">
              <a:lnSpc>
                <a:spcPct val="100000"/>
              </a:lnSpc>
              <a:spcBef>
                <a:spcPts val="240"/>
              </a:spcBef>
              <a:spcAft>
                <a:spcPts val="0"/>
              </a:spcAft>
              <a:buClr>
                <a:srgbClr val="888888"/>
              </a:buClr>
              <a:buSzPts val="1600"/>
              <a:buNone/>
              <a:defRPr sz="1200">
                <a:solidFill>
                  <a:srgbClr val="888888"/>
                </a:solidFill>
              </a:defRPr>
            </a:lvl3pPr>
            <a:lvl4pPr marL="1828800" lvl="3" indent="-228600" algn="l" rtl="0">
              <a:lnSpc>
                <a:spcPct val="100000"/>
              </a:lnSpc>
              <a:spcBef>
                <a:spcPts val="210"/>
              </a:spcBef>
              <a:spcAft>
                <a:spcPts val="0"/>
              </a:spcAft>
              <a:buClr>
                <a:srgbClr val="888888"/>
              </a:buClr>
              <a:buSzPts val="1400"/>
              <a:buNone/>
              <a:defRPr sz="1050">
                <a:solidFill>
                  <a:srgbClr val="888888"/>
                </a:solidFill>
              </a:defRPr>
            </a:lvl4pPr>
            <a:lvl5pPr marL="2286000" lvl="4" indent="-228600" algn="l" rtl="0">
              <a:lnSpc>
                <a:spcPct val="100000"/>
              </a:lnSpc>
              <a:spcBef>
                <a:spcPts val="210"/>
              </a:spcBef>
              <a:spcAft>
                <a:spcPts val="0"/>
              </a:spcAft>
              <a:buClr>
                <a:srgbClr val="888888"/>
              </a:buClr>
              <a:buSzPts val="1400"/>
              <a:buNone/>
              <a:defRPr sz="1050">
                <a:solidFill>
                  <a:srgbClr val="888888"/>
                </a:solidFill>
              </a:defRPr>
            </a:lvl5pPr>
            <a:lvl6pPr marL="2743200" lvl="5" indent="-228600" algn="l" rtl="0">
              <a:lnSpc>
                <a:spcPct val="100000"/>
              </a:lnSpc>
              <a:spcBef>
                <a:spcPts val="210"/>
              </a:spcBef>
              <a:spcAft>
                <a:spcPts val="0"/>
              </a:spcAft>
              <a:buClr>
                <a:srgbClr val="888888"/>
              </a:buClr>
              <a:buSzPts val="1400"/>
              <a:buNone/>
              <a:defRPr sz="1050">
                <a:solidFill>
                  <a:srgbClr val="888888"/>
                </a:solidFill>
              </a:defRPr>
            </a:lvl6pPr>
            <a:lvl7pPr marL="3200400" lvl="6" indent="-228600" algn="l" rtl="0">
              <a:lnSpc>
                <a:spcPct val="100000"/>
              </a:lnSpc>
              <a:spcBef>
                <a:spcPts val="210"/>
              </a:spcBef>
              <a:spcAft>
                <a:spcPts val="0"/>
              </a:spcAft>
              <a:buClr>
                <a:srgbClr val="888888"/>
              </a:buClr>
              <a:buSzPts val="1400"/>
              <a:buNone/>
              <a:defRPr sz="1050">
                <a:solidFill>
                  <a:srgbClr val="888888"/>
                </a:solidFill>
              </a:defRPr>
            </a:lvl7pPr>
            <a:lvl8pPr marL="3657600" lvl="7" indent="-228600" algn="l" rtl="0">
              <a:lnSpc>
                <a:spcPct val="100000"/>
              </a:lnSpc>
              <a:spcBef>
                <a:spcPts val="210"/>
              </a:spcBef>
              <a:spcAft>
                <a:spcPts val="0"/>
              </a:spcAft>
              <a:buClr>
                <a:srgbClr val="888888"/>
              </a:buClr>
              <a:buSzPts val="1400"/>
              <a:buNone/>
              <a:defRPr sz="1050">
                <a:solidFill>
                  <a:srgbClr val="888888"/>
                </a:solidFill>
              </a:defRPr>
            </a:lvl8pPr>
            <a:lvl9pPr marL="4114800" lvl="8" indent="-228600" algn="l" rtl="0">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331" name="Google Shape;331;p42"/>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2" name="Google Shape;332;p42"/>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4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42"/>
          <p:cNvSpPr/>
          <p:nvPr/>
        </p:nvSpPr>
        <p:spPr>
          <a:xfrm>
            <a:off x="-1" y="2214565"/>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pic>
        <p:nvPicPr>
          <p:cNvPr id="335" name="Google Shape;335;p42" descr="Decorative image of professionals working around a table" title="Decorative image"/>
          <p:cNvPicPr preferRelativeResize="0"/>
          <p:nvPr/>
        </p:nvPicPr>
        <p:blipFill rotWithShape="1">
          <a:blip r:embed="rId2">
            <a:alphaModFix/>
          </a:blip>
          <a:srcRect/>
          <a:stretch/>
        </p:blipFill>
        <p:spPr>
          <a:xfrm>
            <a:off x="-1" y="2"/>
            <a:ext cx="9144000" cy="2214563"/>
          </a:xfrm>
          <a:prstGeom prst="rect">
            <a:avLst/>
          </a:prstGeom>
          <a:noFill/>
          <a:ln>
            <a:noFill/>
          </a:ln>
          <a:effectLst>
            <a:reflection stA="52000" endA="300" endPos="35000" fadeDir="5400012" sy="-100000" algn="bl" rotWithShape="0"/>
          </a:effectLst>
        </p:spPr>
      </p:pic>
      <p:pic>
        <p:nvPicPr>
          <p:cNvPr id="336" name="Google Shape;336;p42"/>
          <p:cNvPicPr preferRelativeResize="0"/>
          <p:nvPr/>
        </p:nvPicPr>
        <p:blipFill rotWithShape="1">
          <a:blip r:embed="rId3">
            <a:alphaModFix/>
          </a:blip>
          <a:srcRect/>
          <a:stretch/>
        </p:blipFill>
        <p:spPr>
          <a:xfrm>
            <a:off x="76200" y="76202"/>
            <a:ext cx="990600" cy="4745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Verdana"/>
              <a:buNone/>
              <a:defRPr sz="3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4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300"/>
              </a:spcBef>
              <a:spcAft>
                <a:spcPts val="0"/>
              </a:spcAft>
              <a:buClr>
                <a:srgbClr val="888888"/>
              </a:buClr>
              <a:buSzPts val="2000"/>
              <a:buNone/>
              <a:defRPr sz="1500">
                <a:solidFill>
                  <a:srgbClr val="888888"/>
                </a:solidFill>
              </a:defRPr>
            </a:lvl1pPr>
            <a:lvl2pPr marL="914400" lvl="1" indent="-228600" algn="l" rtl="0">
              <a:lnSpc>
                <a:spcPct val="100000"/>
              </a:lnSpc>
              <a:spcBef>
                <a:spcPts val="270"/>
              </a:spcBef>
              <a:spcAft>
                <a:spcPts val="0"/>
              </a:spcAft>
              <a:buClr>
                <a:srgbClr val="888888"/>
              </a:buClr>
              <a:buSzPts val="1800"/>
              <a:buNone/>
              <a:defRPr sz="1350">
                <a:solidFill>
                  <a:srgbClr val="888888"/>
                </a:solidFill>
              </a:defRPr>
            </a:lvl2pPr>
            <a:lvl3pPr marL="1371600" lvl="2" indent="-228600" algn="l" rtl="0">
              <a:lnSpc>
                <a:spcPct val="100000"/>
              </a:lnSpc>
              <a:spcBef>
                <a:spcPts val="240"/>
              </a:spcBef>
              <a:spcAft>
                <a:spcPts val="0"/>
              </a:spcAft>
              <a:buClr>
                <a:srgbClr val="888888"/>
              </a:buClr>
              <a:buSzPts val="1600"/>
              <a:buNone/>
              <a:defRPr sz="1200">
                <a:solidFill>
                  <a:srgbClr val="888888"/>
                </a:solidFill>
              </a:defRPr>
            </a:lvl3pPr>
            <a:lvl4pPr marL="1828800" lvl="3" indent="-228600" algn="l" rtl="0">
              <a:lnSpc>
                <a:spcPct val="100000"/>
              </a:lnSpc>
              <a:spcBef>
                <a:spcPts val="210"/>
              </a:spcBef>
              <a:spcAft>
                <a:spcPts val="0"/>
              </a:spcAft>
              <a:buClr>
                <a:srgbClr val="888888"/>
              </a:buClr>
              <a:buSzPts val="1400"/>
              <a:buNone/>
              <a:defRPr sz="1050">
                <a:solidFill>
                  <a:srgbClr val="888888"/>
                </a:solidFill>
              </a:defRPr>
            </a:lvl4pPr>
            <a:lvl5pPr marL="2286000" lvl="4" indent="-228600" algn="l" rtl="0">
              <a:lnSpc>
                <a:spcPct val="100000"/>
              </a:lnSpc>
              <a:spcBef>
                <a:spcPts val="210"/>
              </a:spcBef>
              <a:spcAft>
                <a:spcPts val="0"/>
              </a:spcAft>
              <a:buClr>
                <a:srgbClr val="888888"/>
              </a:buClr>
              <a:buSzPts val="1400"/>
              <a:buNone/>
              <a:defRPr sz="1050">
                <a:solidFill>
                  <a:srgbClr val="888888"/>
                </a:solidFill>
              </a:defRPr>
            </a:lvl5pPr>
            <a:lvl6pPr marL="2743200" lvl="5" indent="-228600" algn="l" rtl="0">
              <a:lnSpc>
                <a:spcPct val="100000"/>
              </a:lnSpc>
              <a:spcBef>
                <a:spcPts val="210"/>
              </a:spcBef>
              <a:spcAft>
                <a:spcPts val="0"/>
              </a:spcAft>
              <a:buClr>
                <a:srgbClr val="888888"/>
              </a:buClr>
              <a:buSzPts val="1400"/>
              <a:buNone/>
              <a:defRPr sz="1050">
                <a:solidFill>
                  <a:srgbClr val="888888"/>
                </a:solidFill>
              </a:defRPr>
            </a:lvl6pPr>
            <a:lvl7pPr marL="3200400" lvl="6" indent="-228600" algn="l" rtl="0">
              <a:lnSpc>
                <a:spcPct val="100000"/>
              </a:lnSpc>
              <a:spcBef>
                <a:spcPts val="210"/>
              </a:spcBef>
              <a:spcAft>
                <a:spcPts val="0"/>
              </a:spcAft>
              <a:buClr>
                <a:srgbClr val="888888"/>
              </a:buClr>
              <a:buSzPts val="1400"/>
              <a:buNone/>
              <a:defRPr sz="1050">
                <a:solidFill>
                  <a:srgbClr val="888888"/>
                </a:solidFill>
              </a:defRPr>
            </a:lvl7pPr>
            <a:lvl8pPr marL="3657600" lvl="7" indent="-228600" algn="l" rtl="0">
              <a:lnSpc>
                <a:spcPct val="100000"/>
              </a:lnSpc>
              <a:spcBef>
                <a:spcPts val="210"/>
              </a:spcBef>
              <a:spcAft>
                <a:spcPts val="0"/>
              </a:spcAft>
              <a:buClr>
                <a:srgbClr val="888888"/>
              </a:buClr>
              <a:buSzPts val="1400"/>
              <a:buNone/>
              <a:defRPr sz="1050">
                <a:solidFill>
                  <a:srgbClr val="888888"/>
                </a:solidFill>
              </a:defRPr>
            </a:lvl8pPr>
            <a:lvl9pPr marL="4114800" lvl="8" indent="-228600" algn="l" rtl="0">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340" name="Google Shape;340;p43"/>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1" name="Google Shape;341;p43"/>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p43"/>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3" name="Google Shape;343;p43"/>
          <p:cNvSpPr/>
          <p:nvPr/>
        </p:nvSpPr>
        <p:spPr>
          <a:xfrm>
            <a:off x="-1" y="2214565"/>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pic>
        <p:nvPicPr>
          <p:cNvPr id="344" name="Google Shape;344;p43"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345" name="Google Shape;345;p43"/>
          <p:cNvPicPr preferRelativeResize="0"/>
          <p:nvPr/>
        </p:nvPicPr>
        <p:blipFill rotWithShape="1">
          <a:blip r:embed="rId3">
            <a:alphaModFix/>
          </a:blip>
          <a:srcRect/>
          <a:stretch/>
        </p:blipFill>
        <p:spPr>
          <a:xfrm>
            <a:off x="76201" y="55791"/>
            <a:ext cx="1559301" cy="7470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Verdana"/>
              <a:buNone/>
              <a:defRPr sz="3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p4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300"/>
              </a:spcBef>
              <a:spcAft>
                <a:spcPts val="0"/>
              </a:spcAft>
              <a:buClr>
                <a:srgbClr val="888888"/>
              </a:buClr>
              <a:buSzPts val="2000"/>
              <a:buNone/>
              <a:defRPr sz="1500">
                <a:solidFill>
                  <a:srgbClr val="888888"/>
                </a:solidFill>
              </a:defRPr>
            </a:lvl1pPr>
            <a:lvl2pPr marL="914400" lvl="1" indent="-228600" algn="l" rtl="0">
              <a:lnSpc>
                <a:spcPct val="100000"/>
              </a:lnSpc>
              <a:spcBef>
                <a:spcPts val="270"/>
              </a:spcBef>
              <a:spcAft>
                <a:spcPts val="0"/>
              </a:spcAft>
              <a:buClr>
                <a:srgbClr val="888888"/>
              </a:buClr>
              <a:buSzPts val="1800"/>
              <a:buNone/>
              <a:defRPr sz="1350">
                <a:solidFill>
                  <a:srgbClr val="888888"/>
                </a:solidFill>
              </a:defRPr>
            </a:lvl2pPr>
            <a:lvl3pPr marL="1371600" lvl="2" indent="-228600" algn="l" rtl="0">
              <a:lnSpc>
                <a:spcPct val="100000"/>
              </a:lnSpc>
              <a:spcBef>
                <a:spcPts val="240"/>
              </a:spcBef>
              <a:spcAft>
                <a:spcPts val="0"/>
              </a:spcAft>
              <a:buClr>
                <a:srgbClr val="888888"/>
              </a:buClr>
              <a:buSzPts val="1600"/>
              <a:buNone/>
              <a:defRPr sz="1200">
                <a:solidFill>
                  <a:srgbClr val="888888"/>
                </a:solidFill>
              </a:defRPr>
            </a:lvl3pPr>
            <a:lvl4pPr marL="1828800" lvl="3" indent="-228600" algn="l" rtl="0">
              <a:lnSpc>
                <a:spcPct val="100000"/>
              </a:lnSpc>
              <a:spcBef>
                <a:spcPts val="210"/>
              </a:spcBef>
              <a:spcAft>
                <a:spcPts val="0"/>
              </a:spcAft>
              <a:buClr>
                <a:srgbClr val="888888"/>
              </a:buClr>
              <a:buSzPts val="1400"/>
              <a:buNone/>
              <a:defRPr sz="1050">
                <a:solidFill>
                  <a:srgbClr val="888888"/>
                </a:solidFill>
              </a:defRPr>
            </a:lvl4pPr>
            <a:lvl5pPr marL="2286000" lvl="4" indent="-228600" algn="l" rtl="0">
              <a:lnSpc>
                <a:spcPct val="100000"/>
              </a:lnSpc>
              <a:spcBef>
                <a:spcPts val="210"/>
              </a:spcBef>
              <a:spcAft>
                <a:spcPts val="0"/>
              </a:spcAft>
              <a:buClr>
                <a:srgbClr val="888888"/>
              </a:buClr>
              <a:buSzPts val="1400"/>
              <a:buNone/>
              <a:defRPr sz="1050">
                <a:solidFill>
                  <a:srgbClr val="888888"/>
                </a:solidFill>
              </a:defRPr>
            </a:lvl5pPr>
            <a:lvl6pPr marL="2743200" lvl="5" indent="-228600" algn="l" rtl="0">
              <a:lnSpc>
                <a:spcPct val="100000"/>
              </a:lnSpc>
              <a:spcBef>
                <a:spcPts val="210"/>
              </a:spcBef>
              <a:spcAft>
                <a:spcPts val="0"/>
              </a:spcAft>
              <a:buClr>
                <a:srgbClr val="888888"/>
              </a:buClr>
              <a:buSzPts val="1400"/>
              <a:buNone/>
              <a:defRPr sz="1050">
                <a:solidFill>
                  <a:srgbClr val="888888"/>
                </a:solidFill>
              </a:defRPr>
            </a:lvl6pPr>
            <a:lvl7pPr marL="3200400" lvl="6" indent="-228600" algn="l" rtl="0">
              <a:lnSpc>
                <a:spcPct val="100000"/>
              </a:lnSpc>
              <a:spcBef>
                <a:spcPts val="210"/>
              </a:spcBef>
              <a:spcAft>
                <a:spcPts val="0"/>
              </a:spcAft>
              <a:buClr>
                <a:srgbClr val="888888"/>
              </a:buClr>
              <a:buSzPts val="1400"/>
              <a:buNone/>
              <a:defRPr sz="1050">
                <a:solidFill>
                  <a:srgbClr val="888888"/>
                </a:solidFill>
              </a:defRPr>
            </a:lvl7pPr>
            <a:lvl8pPr marL="3657600" lvl="7" indent="-228600" algn="l" rtl="0">
              <a:lnSpc>
                <a:spcPct val="100000"/>
              </a:lnSpc>
              <a:spcBef>
                <a:spcPts val="210"/>
              </a:spcBef>
              <a:spcAft>
                <a:spcPts val="0"/>
              </a:spcAft>
              <a:buClr>
                <a:srgbClr val="888888"/>
              </a:buClr>
              <a:buSzPts val="1400"/>
              <a:buNone/>
              <a:defRPr sz="1050">
                <a:solidFill>
                  <a:srgbClr val="888888"/>
                </a:solidFill>
              </a:defRPr>
            </a:lvl8pPr>
            <a:lvl9pPr marL="4114800" lvl="8" indent="-228600" algn="l" rtl="0">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349" name="Google Shape;349;p44"/>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0" name="Google Shape;350;p44"/>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1" name="Google Shape;351;p4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2" name="Google Shape;352;p44"/>
          <p:cNvSpPr/>
          <p:nvPr/>
        </p:nvSpPr>
        <p:spPr>
          <a:xfrm>
            <a:off x="-1" y="2214565"/>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pic>
        <p:nvPicPr>
          <p:cNvPr id="353" name="Google Shape;353;p44" descr="Decorative image of smiling professionals around a computer" title="Decorative image"/>
          <p:cNvPicPr preferRelativeResize="0"/>
          <p:nvPr/>
        </p:nvPicPr>
        <p:blipFill rotWithShape="1">
          <a:blip r:embed="rId2">
            <a:alphaModFix/>
          </a:blip>
          <a:srcRect/>
          <a:stretch/>
        </p:blipFill>
        <p:spPr>
          <a:xfrm>
            <a:off x="2" y="0"/>
            <a:ext cx="9143997" cy="2214562"/>
          </a:xfrm>
          <a:prstGeom prst="rect">
            <a:avLst/>
          </a:prstGeom>
          <a:noFill/>
          <a:ln>
            <a:noFill/>
          </a:ln>
          <a:effectLst>
            <a:reflection stA="52000" endA="300" endPos="35000" fadeDir="5400012" sy="-100000" algn="bl" rotWithShape="0"/>
          </a:effectLst>
        </p:spPr>
      </p:pic>
      <p:pic>
        <p:nvPicPr>
          <p:cNvPr id="354" name="Google Shape;354;p44"/>
          <p:cNvPicPr preferRelativeResize="0"/>
          <p:nvPr/>
        </p:nvPicPr>
        <p:blipFill rotWithShape="1">
          <a:blip r:embed="rId3">
            <a:alphaModFix/>
          </a:blip>
          <a:srcRect/>
          <a:stretch/>
        </p:blipFill>
        <p:spPr>
          <a:xfrm>
            <a:off x="40900" y="34020"/>
            <a:ext cx="1559301" cy="74703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55"/>
        <p:cNvGrpSpPr/>
        <p:nvPr/>
      </p:nvGrpSpPr>
      <p:grpSpPr>
        <a:xfrm>
          <a:off x="0" y="0"/>
          <a:ext cx="0" cy="0"/>
          <a:chOff x="0" y="0"/>
          <a:chExt cx="0" cy="0"/>
        </a:xfrm>
      </p:grpSpPr>
      <p:sp>
        <p:nvSpPr>
          <p:cNvPr id="356" name="Google Shape;356;p45"/>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45"/>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8" name="Google Shape;358;p45"/>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9" name="Google Shape;359;p45"/>
          <p:cNvPicPr preferRelativeResize="0"/>
          <p:nvPr/>
        </p:nvPicPr>
        <p:blipFill rotWithShape="1">
          <a:blip r:embed="rId2">
            <a:alphaModFix/>
          </a:blip>
          <a:srcRect/>
          <a:stretch/>
        </p:blipFill>
        <p:spPr>
          <a:xfrm>
            <a:off x="7467601" y="5974444"/>
            <a:ext cx="1559301" cy="74703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Blank_No_VTSS">
  <p:cSld name="2_Blank_No_VTSS">
    <p:bg>
      <p:bgPr>
        <a:solidFill>
          <a:schemeClr val="lt1"/>
        </a:solidFill>
        <a:effectLst/>
      </p:bgPr>
    </p:bg>
    <p:spTree>
      <p:nvGrpSpPr>
        <p:cNvPr id="1" name="Shape 360"/>
        <p:cNvGrpSpPr/>
        <p:nvPr/>
      </p:nvGrpSpPr>
      <p:grpSpPr>
        <a:xfrm>
          <a:off x="0" y="0"/>
          <a:ext cx="0" cy="0"/>
          <a:chOff x="0" y="0"/>
          <a:chExt cx="0" cy="0"/>
        </a:xfrm>
      </p:grpSpPr>
      <p:sp>
        <p:nvSpPr>
          <p:cNvPr id="361" name="Google Shape;361;p46"/>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2" name="Google Shape;362;p46"/>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p4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4"/>
        <p:cNvGrpSpPr/>
        <p:nvPr/>
      </p:nvGrpSpPr>
      <p:grpSpPr>
        <a:xfrm>
          <a:off x="0" y="0"/>
          <a:ext cx="0" cy="0"/>
          <a:chOff x="0" y="0"/>
          <a:chExt cx="0" cy="0"/>
        </a:xfrm>
      </p:grpSpPr>
      <p:sp>
        <p:nvSpPr>
          <p:cNvPr id="365" name="Google Shape;365;p47"/>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Verdana"/>
              <a:buNone/>
              <a:defRPr sz="15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6" name="Google Shape;366;p47"/>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Verdana"/>
                <a:ea typeface="Verdana"/>
                <a:cs typeface="Verdana"/>
                <a:sym typeface="Verdana"/>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Verdana"/>
                <a:ea typeface="Verdana"/>
                <a:cs typeface="Verdana"/>
                <a:sym typeface="Verdana"/>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Verdana"/>
                <a:ea typeface="Verdana"/>
                <a:cs typeface="Verdana"/>
                <a:sym typeface="Verdana"/>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Verdana"/>
                <a:ea typeface="Verdana"/>
                <a:cs typeface="Verdana"/>
                <a:sym typeface="Verdana"/>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Verdana"/>
                <a:ea typeface="Verdana"/>
                <a:cs typeface="Verdana"/>
                <a:sym typeface="Verdana"/>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Verdana"/>
                <a:ea typeface="Verdana"/>
                <a:cs typeface="Verdana"/>
                <a:sym typeface="Verdana"/>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Verdana"/>
                <a:ea typeface="Verdana"/>
                <a:cs typeface="Verdana"/>
                <a:sym typeface="Verdana"/>
              </a:defRPr>
            </a:lvl9pPr>
          </a:lstStyle>
          <a:p>
            <a:endParaRPr/>
          </a:p>
        </p:txBody>
      </p:sp>
      <p:sp>
        <p:nvSpPr>
          <p:cNvPr id="367" name="Google Shape;367;p47"/>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p47"/>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9" name="Google Shape;369;p47"/>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0" name="Google Shape;370;p47"/>
          <p:cNvSpPr/>
          <p:nvPr/>
        </p:nvSpPr>
        <p:spPr>
          <a:xfrm>
            <a:off x="1828800" y="4800600"/>
            <a:ext cx="914400" cy="609600"/>
          </a:xfrm>
          <a:prstGeom prst="rect">
            <a:avLst/>
          </a:prstGeom>
          <a:solidFill>
            <a:srgbClr val="A9DCF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371" name="Google Shape;371;p47"/>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rtl="0">
              <a:lnSpc>
                <a:spcPct val="100000"/>
              </a:lnSpc>
              <a:spcBef>
                <a:spcPts val="210"/>
              </a:spcBef>
              <a:spcAft>
                <a:spcPts val="0"/>
              </a:spcAft>
              <a:buClr>
                <a:schemeClr val="dk1"/>
              </a:buClr>
              <a:buSzPts val="1400"/>
              <a:buNone/>
              <a:defRPr sz="1050"/>
            </a:lvl1pPr>
            <a:lvl2pPr marL="914400" lvl="1" indent="-228600" algn="l" rtl="0">
              <a:lnSpc>
                <a:spcPct val="100000"/>
              </a:lnSpc>
              <a:spcBef>
                <a:spcPts val="180"/>
              </a:spcBef>
              <a:spcAft>
                <a:spcPts val="0"/>
              </a:spcAft>
              <a:buClr>
                <a:schemeClr val="dk1"/>
              </a:buClr>
              <a:buSzPts val="1200"/>
              <a:buNone/>
              <a:defRPr sz="900"/>
            </a:lvl2pPr>
            <a:lvl3pPr marL="1371600" lvl="2" indent="-228600" algn="l" rtl="0">
              <a:lnSpc>
                <a:spcPct val="100000"/>
              </a:lnSpc>
              <a:spcBef>
                <a:spcPts val="150"/>
              </a:spcBef>
              <a:spcAft>
                <a:spcPts val="0"/>
              </a:spcAft>
              <a:buClr>
                <a:schemeClr val="dk1"/>
              </a:buClr>
              <a:buSzPts val="1000"/>
              <a:buNone/>
              <a:defRPr sz="750"/>
            </a:lvl3pPr>
            <a:lvl4pPr marL="1828800" lvl="3" indent="-228600" algn="l" rtl="0">
              <a:lnSpc>
                <a:spcPct val="100000"/>
              </a:lnSpc>
              <a:spcBef>
                <a:spcPts val="135"/>
              </a:spcBef>
              <a:spcAft>
                <a:spcPts val="0"/>
              </a:spcAft>
              <a:buClr>
                <a:schemeClr val="dk1"/>
              </a:buClr>
              <a:buSzPts val="900"/>
              <a:buNone/>
              <a:defRPr sz="675"/>
            </a:lvl4pPr>
            <a:lvl5pPr marL="2286000" lvl="4" indent="-228600" algn="l" rtl="0">
              <a:lnSpc>
                <a:spcPct val="100000"/>
              </a:lnSpc>
              <a:spcBef>
                <a:spcPts val="135"/>
              </a:spcBef>
              <a:spcAft>
                <a:spcPts val="0"/>
              </a:spcAft>
              <a:buClr>
                <a:schemeClr val="dk1"/>
              </a:buClr>
              <a:buSzPts val="900"/>
              <a:buNone/>
              <a:defRPr sz="675"/>
            </a:lvl5pPr>
            <a:lvl6pPr marL="2743200" lvl="5" indent="-228600" algn="l" rtl="0">
              <a:lnSpc>
                <a:spcPct val="100000"/>
              </a:lnSpc>
              <a:spcBef>
                <a:spcPts val="135"/>
              </a:spcBef>
              <a:spcAft>
                <a:spcPts val="0"/>
              </a:spcAft>
              <a:buClr>
                <a:schemeClr val="dk1"/>
              </a:buClr>
              <a:buSzPts val="900"/>
              <a:buNone/>
              <a:defRPr sz="675"/>
            </a:lvl6pPr>
            <a:lvl7pPr marL="3200400" lvl="6" indent="-228600" algn="l" rtl="0">
              <a:lnSpc>
                <a:spcPct val="100000"/>
              </a:lnSpc>
              <a:spcBef>
                <a:spcPts val="135"/>
              </a:spcBef>
              <a:spcAft>
                <a:spcPts val="0"/>
              </a:spcAft>
              <a:buClr>
                <a:schemeClr val="dk1"/>
              </a:buClr>
              <a:buSzPts val="900"/>
              <a:buNone/>
              <a:defRPr sz="675"/>
            </a:lvl7pPr>
            <a:lvl8pPr marL="3657600" lvl="7" indent="-228600" algn="l" rtl="0">
              <a:lnSpc>
                <a:spcPct val="100000"/>
              </a:lnSpc>
              <a:spcBef>
                <a:spcPts val="135"/>
              </a:spcBef>
              <a:spcAft>
                <a:spcPts val="0"/>
              </a:spcAft>
              <a:buClr>
                <a:schemeClr val="dk1"/>
              </a:buClr>
              <a:buSzPts val="900"/>
              <a:buNone/>
              <a:defRPr sz="675"/>
            </a:lvl8pPr>
            <a:lvl9pPr marL="4114800" lvl="8" indent="-228600" algn="l" rtl="0">
              <a:lnSpc>
                <a:spcPct val="100000"/>
              </a:lnSpc>
              <a:spcBef>
                <a:spcPts val="135"/>
              </a:spcBef>
              <a:spcAft>
                <a:spcPts val="0"/>
              </a:spcAft>
              <a:buClr>
                <a:schemeClr val="dk1"/>
              </a:buClr>
              <a:buSzPts val="900"/>
              <a:buNone/>
              <a:defRPr sz="675"/>
            </a:lvl9pPr>
          </a:lstStyle>
          <a:p>
            <a:endParaRPr/>
          </a:p>
        </p:txBody>
      </p:sp>
      <p:pic>
        <p:nvPicPr>
          <p:cNvPr id="372" name="Google Shape;372;p47"/>
          <p:cNvPicPr preferRelativeResize="0"/>
          <p:nvPr/>
        </p:nvPicPr>
        <p:blipFill rotWithShape="1">
          <a:blip r:embed="rId2">
            <a:alphaModFix/>
          </a:blip>
          <a:srcRect/>
          <a:stretch/>
        </p:blipFill>
        <p:spPr>
          <a:xfrm>
            <a:off x="7467601" y="5974444"/>
            <a:ext cx="1559301" cy="74703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3"/>
        <p:cNvGrpSpPr/>
        <p:nvPr/>
      </p:nvGrpSpPr>
      <p:grpSpPr>
        <a:xfrm>
          <a:off x="0" y="0"/>
          <a:ext cx="0" cy="0"/>
          <a:chOff x="0" y="0"/>
          <a:chExt cx="0" cy="0"/>
        </a:xfrm>
      </p:grpSpPr>
      <p:sp>
        <p:nvSpPr>
          <p:cNvPr id="374" name="Google Shape;37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p48"/>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270"/>
              </a:spcBef>
              <a:spcAft>
                <a:spcPts val="0"/>
              </a:spcAft>
              <a:buClr>
                <a:schemeClr val="dk1"/>
              </a:buClr>
              <a:buSzPts val="1800"/>
              <a:buChar char="•"/>
              <a:defRPr/>
            </a:lvl1pPr>
            <a:lvl2pPr marL="914400" lvl="1" indent="-342900" algn="l" rtl="0">
              <a:lnSpc>
                <a:spcPct val="100000"/>
              </a:lnSpc>
              <a:spcBef>
                <a:spcPts val="270"/>
              </a:spcBef>
              <a:spcAft>
                <a:spcPts val="0"/>
              </a:spcAft>
              <a:buClr>
                <a:schemeClr val="dk1"/>
              </a:buClr>
              <a:buSzPts val="1800"/>
              <a:buChar char="–"/>
              <a:defRPr/>
            </a:lvl2pPr>
            <a:lvl3pPr marL="1371600" lvl="2" indent="-342900" algn="l" rtl="0">
              <a:lnSpc>
                <a:spcPct val="100000"/>
              </a:lnSpc>
              <a:spcBef>
                <a:spcPts val="270"/>
              </a:spcBef>
              <a:spcAft>
                <a:spcPts val="0"/>
              </a:spcAft>
              <a:buClr>
                <a:schemeClr val="dk1"/>
              </a:buClr>
              <a:buSzPts val="1800"/>
              <a:buChar char="•"/>
              <a:defRPr/>
            </a:lvl3pPr>
            <a:lvl4pPr marL="1828800" lvl="3" indent="-342900" algn="l" rtl="0">
              <a:lnSpc>
                <a:spcPct val="100000"/>
              </a:lnSpc>
              <a:spcBef>
                <a:spcPts val="270"/>
              </a:spcBef>
              <a:spcAft>
                <a:spcPts val="0"/>
              </a:spcAft>
              <a:buClr>
                <a:schemeClr val="dk1"/>
              </a:buClr>
              <a:buSzPts val="1800"/>
              <a:buChar char="–"/>
              <a:defRPr/>
            </a:lvl4pPr>
            <a:lvl5pPr marL="2286000" lvl="4" indent="-342900" algn="l" rtl="0">
              <a:lnSpc>
                <a:spcPct val="100000"/>
              </a:lnSpc>
              <a:spcBef>
                <a:spcPts val="270"/>
              </a:spcBef>
              <a:spcAft>
                <a:spcPts val="0"/>
              </a:spcAft>
              <a:buClr>
                <a:schemeClr val="dk1"/>
              </a:buClr>
              <a:buSzPts val="1800"/>
              <a:buChar char="»"/>
              <a:defRPr/>
            </a:lvl5pPr>
            <a:lvl6pPr marL="2743200" lvl="5" indent="-342900" algn="l" rtl="0">
              <a:lnSpc>
                <a:spcPct val="100000"/>
              </a:lnSpc>
              <a:spcBef>
                <a:spcPts val="270"/>
              </a:spcBef>
              <a:spcAft>
                <a:spcPts val="0"/>
              </a:spcAft>
              <a:buClr>
                <a:schemeClr val="dk1"/>
              </a:buClr>
              <a:buSzPts val="1800"/>
              <a:buChar char="•"/>
              <a:defRPr/>
            </a:lvl6pPr>
            <a:lvl7pPr marL="3200400" lvl="6" indent="-342900" algn="l" rtl="0">
              <a:lnSpc>
                <a:spcPct val="100000"/>
              </a:lnSpc>
              <a:spcBef>
                <a:spcPts val="270"/>
              </a:spcBef>
              <a:spcAft>
                <a:spcPts val="0"/>
              </a:spcAft>
              <a:buClr>
                <a:schemeClr val="dk1"/>
              </a:buClr>
              <a:buSzPts val="1800"/>
              <a:buChar char="•"/>
              <a:defRPr/>
            </a:lvl7pPr>
            <a:lvl8pPr marL="3657600" lvl="7" indent="-342900" algn="l" rtl="0">
              <a:lnSpc>
                <a:spcPct val="100000"/>
              </a:lnSpc>
              <a:spcBef>
                <a:spcPts val="270"/>
              </a:spcBef>
              <a:spcAft>
                <a:spcPts val="0"/>
              </a:spcAft>
              <a:buClr>
                <a:schemeClr val="dk1"/>
              </a:buClr>
              <a:buSzPts val="1800"/>
              <a:buChar char="•"/>
              <a:defRPr/>
            </a:lvl8pPr>
            <a:lvl9pPr marL="4114800" lvl="8" indent="-342900" algn="l" rtl="0">
              <a:lnSpc>
                <a:spcPct val="100000"/>
              </a:lnSpc>
              <a:spcBef>
                <a:spcPts val="270"/>
              </a:spcBef>
              <a:spcAft>
                <a:spcPts val="0"/>
              </a:spcAft>
              <a:buClr>
                <a:schemeClr val="dk1"/>
              </a:buClr>
              <a:buSzPts val="1800"/>
              <a:buChar char="•"/>
              <a:defRPr/>
            </a:lvl9pPr>
          </a:lstStyle>
          <a:p>
            <a:endParaRPr/>
          </a:p>
        </p:txBody>
      </p:sp>
      <p:sp>
        <p:nvSpPr>
          <p:cNvPr id="376" name="Google Shape;376;p4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p4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8" name="Google Shape;378;p4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9"/>
        <p:cNvGrpSpPr/>
        <p:nvPr/>
      </p:nvGrpSpPr>
      <p:grpSpPr>
        <a:xfrm>
          <a:off x="0" y="0"/>
          <a:ext cx="0" cy="0"/>
          <a:chOff x="0" y="0"/>
          <a:chExt cx="0" cy="0"/>
        </a:xfrm>
      </p:grpSpPr>
      <p:sp>
        <p:nvSpPr>
          <p:cNvPr id="380" name="Google Shape;380;p49"/>
          <p:cNvSpPr txBox="1">
            <a:spLocks noGrp="1"/>
          </p:cNvSpPr>
          <p:nvPr>
            <p:ph type="title"/>
          </p:nvPr>
        </p:nvSpPr>
        <p:spPr>
          <a:xfrm rot="5400000">
            <a:off x="4732351" y="2171688"/>
            <a:ext cx="5851500" cy="20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1" name="Google Shape;381;p49"/>
          <p:cNvSpPr txBox="1">
            <a:spLocks noGrp="1"/>
          </p:cNvSpPr>
          <p:nvPr>
            <p:ph type="body" idx="1"/>
          </p:nvPr>
        </p:nvSpPr>
        <p:spPr>
          <a:xfrm rot="5400000">
            <a:off x="541352"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270"/>
              </a:spcBef>
              <a:spcAft>
                <a:spcPts val="0"/>
              </a:spcAft>
              <a:buClr>
                <a:schemeClr val="dk1"/>
              </a:buClr>
              <a:buSzPts val="1800"/>
              <a:buChar char="•"/>
              <a:defRPr/>
            </a:lvl1pPr>
            <a:lvl2pPr marL="914400" lvl="1" indent="-342900" algn="l" rtl="0">
              <a:lnSpc>
                <a:spcPct val="100000"/>
              </a:lnSpc>
              <a:spcBef>
                <a:spcPts val="270"/>
              </a:spcBef>
              <a:spcAft>
                <a:spcPts val="0"/>
              </a:spcAft>
              <a:buClr>
                <a:schemeClr val="dk1"/>
              </a:buClr>
              <a:buSzPts val="1800"/>
              <a:buChar char="–"/>
              <a:defRPr/>
            </a:lvl2pPr>
            <a:lvl3pPr marL="1371600" lvl="2" indent="-342900" algn="l" rtl="0">
              <a:lnSpc>
                <a:spcPct val="100000"/>
              </a:lnSpc>
              <a:spcBef>
                <a:spcPts val="270"/>
              </a:spcBef>
              <a:spcAft>
                <a:spcPts val="0"/>
              </a:spcAft>
              <a:buClr>
                <a:schemeClr val="dk1"/>
              </a:buClr>
              <a:buSzPts val="1800"/>
              <a:buChar char="•"/>
              <a:defRPr/>
            </a:lvl3pPr>
            <a:lvl4pPr marL="1828800" lvl="3" indent="-342900" algn="l" rtl="0">
              <a:lnSpc>
                <a:spcPct val="100000"/>
              </a:lnSpc>
              <a:spcBef>
                <a:spcPts val="270"/>
              </a:spcBef>
              <a:spcAft>
                <a:spcPts val="0"/>
              </a:spcAft>
              <a:buClr>
                <a:schemeClr val="dk1"/>
              </a:buClr>
              <a:buSzPts val="1800"/>
              <a:buChar char="–"/>
              <a:defRPr/>
            </a:lvl4pPr>
            <a:lvl5pPr marL="2286000" lvl="4" indent="-342900" algn="l" rtl="0">
              <a:lnSpc>
                <a:spcPct val="100000"/>
              </a:lnSpc>
              <a:spcBef>
                <a:spcPts val="270"/>
              </a:spcBef>
              <a:spcAft>
                <a:spcPts val="0"/>
              </a:spcAft>
              <a:buClr>
                <a:schemeClr val="dk1"/>
              </a:buClr>
              <a:buSzPts val="1800"/>
              <a:buChar char="»"/>
              <a:defRPr/>
            </a:lvl5pPr>
            <a:lvl6pPr marL="2743200" lvl="5" indent="-342900" algn="l" rtl="0">
              <a:lnSpc>
                <a:spcPct val="100000"/>
              </a:lnSpc>
              <a:spcBef>
                <a:spcPts val="270"/>
              </a:spcBef>
              <a:spcAft>
                <a:spcPts val="0"/>
              </a:spcAft>
              <a:buClr>
                <a:schemeClr val="dk1"/>
              </a:buClr>
              <a:buSzPts val="1800"/>
              <a:buChar char="•"/>
              <a:defRPr/>
            </a:lvl6pPr>
            <a:lvl7pPr marL="3200400" lvl="6" indent="-342900" algn="l" rtl="0">
              <a:lnSpc>
                <a:spcPct val="100000"/>
              </a:lnSpc>
              <a:spcBef>
                <a:spcPts val="270"/>
              </a:spcBef>
              <a:spcAft>
                <a:spcPts val="0"/>
              </a:spcAft>
              <a:buClr>
                <a:schemeClr val="dk1"/>
              </a:buClr>
              <a:buSzPts val="1800"/>
              <a:buChar char="•"/>
              <a:defRPr/>
            </a:lvl7pPr>
            <a:lvl8pPr marL="3657600" lvl="7" indent="-342900" algn="l" rtl="0">
              <a:lnSpc>
                <a:spcPct val="100000"/>
              </a:lnSpc>
              <a:spcBef>
                <a:spcPts val="270"/>
              </a:spcBef>
              <a:spcAft>
                <a:spcPts val="0"/>
              </a:spcAft>
              <a:buClr>
                <a:schemeClr val="dk1"/>
              </a:buClr>
              <a:buSzPts val="1800"/>
              <a:buChar char="•"/>
              <a:defRPr/>
            </a:lvl8pPr>
            <a:lvl9pPr marL="4114800" lvl="8" indent="-342900" algn="l" rtl="0">
              <a:lnSpc>
                <a:spcPct val="100000"/>
              </a:lnSpc>
              <a:spcBef>
                <a:spcPts val="270"/>
              </a:spcBef>
              <a:spcAft>
                <a:spcPts val="0"/>
              </a:spcAft>
              <a:buClr>
                <a:schemeClr val="dk1"/>
              </a:buClr>
              <a:buSzPts val="1800"/>
              <a:buChar char="•"/>
              <a:defRPr/>
            </a:lvl9pPr>
          </a:lstStyle>
          <a:p>
            <a:endParaRPr/>
          </a:p>
        </p:txBody>
      </p:sp>
      <p:sp>
        <p:nvSpPr>
          <p:cNvPr id="382" name="Google Shape;382;p49"/>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p49"/>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Google Shape;384;p4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6_Title Slide">
    <p:spTree>
      <p:nvGrpSpPr>
        <p:cNvPr id="1" name="Shape 385"/>
        <p:cNvGrpSpPr/>
        <p:nvPr/>
      </p:nvGrpSpPr>
      <p:grpSpPr>
        <a:xfrm>
          <a:off x="0" y="0"/>
          <a:ext cx="0" cy="0"/>
          <a:chOff x="0" y="0"/>
          <a:chExt cx="0" cy="0"/>
        </a:xfrm>
      </p:grpSpPr>
      <p:sp>
        <p:nvSpPr>
          <p:cNvPr id="386" name="Google Shape;386;p50"/>
          <p:cNvSpPr txBox="1">
            <a:spLocks noGrp="1"/>
          </p:cNvSpPr>
          <p:nvPr>
            <p:ph type="ctrTitle"/>
          </p:nvPr>
        </p:nvSpPr>
        <p:spPr>
          <a:xfrm>
            <a:off x="953255" y="3671158"/>
            <a:ext cx="7240500" cy="1470000"/>
          </a:xfrm>
          <a:prstGeom prst="rect">
            <a:avLst/>
          </a:prstGeom>
          <a:solidFill>
            <a:schemeClr val="lt1">
              <a:alpha val="6588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50"/>
              <a:buFont typeface="Verdana"/>
              <a:buNone/>
              <a:defRPr sz="3038" b="0" i="0" u="none" strike="noStrike" cap="none">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387" name="Google Shape;387;p50"/>
          <p:cNvSpPr txBox="1">
            <a:spLocks noGrp="1"/>
          </p:cNvSpPr>
          <p:nvPr>
            <p:ph type="subTitle" idx="1"/>
          </p:nvPr>
        </p:nvSpPr>
        <p:spPr>
          <a:xfrm>
            <a:off x="1373109" y="5257800"/>
            <a:ext cx="6400800" cy="914400"/>
          </a:xfrm>
          <a:prstGeom prst="rect">
            <a:avLst/>
          </a:prstGeom>
          <a:solidFill>
            <a:schemeClr val="lt1">
              <a:alpha val="65880"/>
            </a:schemeClr>
          </a:solidFill>
          <a:ln>
            <a:noFill/>
          </a:ln>
        </p:spPr>
        <p:txBody>
          <a:bodyPr spcFirstLastPara="1" wrap="square" lIns="91425" tIns="45700" rIns="91425" bIns="45700" anchor="t" anchorCtr="0">
            <a:noAutofit/>
          </a:bodyPr>
          <a:lstStyle>
            <a:lvl1pPr marR="0" lvl="0" algn="ctr" rtl="0">
              <a:lnSpc>
                <a:spcPct val="100000"/>
              </a:lnSpc>
              <a:spcBef>
                <a:spcPts val="360"/>
              </a:spcBef>
              <a:spcAft>
                <a:spcPts val="0"/>
              </a:spcAft>
              <a:buClr>
                <a:srgbClr val="888888"/>
              </a:buClr>
              <a:buSzPts val="2400"/>
              <a:buFont typeface="Arial"/>
              <a:buNone/>
              <a:defRPr sz="1800" b="0" i="0" u="none" strike="noStrike" cap="none">
                <a:solidFill>
                  <a:srgbClr val="888888"/>
                </a:solidFill>
                <a:latin typeface="Verdana"/>
                <a:ea typeface="Verdana"/>
                <a:cs typeface="Verdana"/>
                <a:sym typeface="Verdana"/>
              </a:defRPr>
            </a:lvl1pPr>
            <a:lvl2pPr marR="0" lvl="1" algn="ctr" rtl="0">
              <a:lnSpc>
                <a:spcPct val="100000"/>
              </a:lnSpc>
              <a:spcBef>
                <a:spcPts val="315"/>
              </a:spcBef>
              <a:spcAft>
                <a:spcPts val="0"/>
              </a:spcAft>
              <a:buClr>
                <a:srgbClr val="888888"/>
              </a:buClr>
              <a:buSzPts val="2100"/>
              <a:buFont typeface="Arial"/>
              <a:buNone/>
              <a:defRPr sz="1575" b="0" i="0" u="none" strike="noStrike" cap="none">
                <a:solidFill>
                  <a:srgbClr val="888888"/>
                </a:solidFill>
                <a:latin typeface="Verdana"/>
                <a:ea typeface="Verdana"/>
                <a:cs typeface="Verdana"/>
                <a:sym typeface="Verdan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Verdana"/>
                <a:ea typeface="Verdana"/>
                <a:cs typeface="Verdana"/>
                <a:sym typeface="Verdana"/>
              </a:defRPr>
            </a:lvl3pPr>
            <a:lvl4pPr marR="0" lvl="3" algn="ctr" rtl="0">
              <a:lnSpc>
                <a:spcPct val="100000"/>
              </a:lnSpc>
              <a:spcBef>
                <a:spcPts val="225"/>
              </a:spcBef>
              <a:spcAft>
                <a:spcPts val="0"/>
              </a:spcAft>
              <a:buClr>
                <a:srgbClr val="888888"/>
              </a:buClr>
              <a:buSzPts val="1500"/>
              <a:buFont typeface="Arial"/>
              <a:buNone/>
              <a:defRPr sz="1125" b="0" i="0" u="none" strike="noStrike" cap="none">
                <a:solidFill>
                  <a:srgbClr val="888888"/>
                </a:solidFill>
                <a:latin typeface="Verdana"/>
                <a:ea typeface="Verdana"/>
                <a:cs typeface="Verdana"/>
                <a:sym typeface="Verdana"/>
              </a:defRPr>
            </a:lvl4pPr>
            <a:lvl5pPr marR="0" lvl="4" algn="ctr" rtl="0">
              <a:lnSpc>
                <a:spcPct val="100000"/>
              </a:lnSpc>
              <a:spcBef>
                <a:spcPts val="225"/>
              </a:spcBef>
              <a:spcAft>
                <a:spcPts val="0"/>
              </a:spcAft>
              <a:buClr>
                <a:srgbClr val="888888"/>
              </a:buClr>
              <a:buSzPts val="1500"/>
              <a:buFont typeface="Arial"/>
              <a:buNone/>
              <a:defRPr sz="1125" b="0" i="0" u="none" strike="noStrike" cap="none">
                <a:solidFill>
                  <a:srgbClr val="888888"/>
                </a:solidFill>
                <a:latin typeface="Verdana"/>
                <a:ea typeface="Verdana"/>
                <a:cs typeface="Verdana"/>
                <a:sym typeface="Verdana"/>
              </a:defRPr>
            </a:lvl5pPr>
            <a:lvl6pPr marR="0" lvl="5" algn="ctr" rtl="0">
              <a:lnSpc>
                <a:spcPct val="100000"/>
              </a:lnSpc>
              <a:spcBef>
                <a:spcPts val="225"/>
              </a:spcBef>
              <a:spcAft>
                <a:spcPts val="0"/>
              </a:spcAft>
              <a:buClr>
                <a:srgbClr val="888888"/>
              </a:buClr>
              <a:buSzPts val="1500"/>
              <a:buFont typeface="Arial"/>
              <a:buNone/>
              <a:defRPr sz="1125" b="0" i="0" u="none" strike="noStrike" cap="none">
                <a:solidFill>
                  <a:srgbClr val="888888"/>
                </a:solidFill>
                <a:latin typeface="Verdana"/>
                <a:ea typeface="Verdana"/>
                <a:cs typeface="Verdana"/>
                <a:sym typeface="Verdana"/>
              </a:defRPr>
            </a:lvl6pPr>
            <a:lvl7pPr marR="0" lvl="6" algn="ctr" rtl="0">
              <a:lnSpc>
                <a:spcPct val="100000"/>
              </a:lnSpc>
              <a:spcBef>
                <a:spcPts val="225"/>
              </a:spcBef>
              <a:spcAft>
                <a:spcPts val="0"/>
              </a:spcAft>
              <a:buClr>
                <a:srgbClr val="888888"/>
              </a:buClr>
              <a:buSzPts val="1500"/>
              <a:buFont typeface="Arial"/>
              <a:buNone/>
              <a:defRPr sz="1125" b="0" i="0" u="none" strike="noStrike" cap="none">
                <a:solidFill>
                  <a:srgbClr val="888888"/>
                </a:solidFill>
                <a:latin typeface="Verdana"/>
                <a:ea typeface="Verdana"/>
                <a:cs typeface="Verdana"/>
                <a:sym typeface="Verdana"/>
              </a:defRPr>
            </a:lvl7pPr>
            <a:lvl8pPr marR="0" lvl="7" algn="ctr" rtl="0">
              <a:lnSpc>
                <a:spcPct val="100000"/>
              </a:lnSpc>
              <a:spcBef>
                <a:spcPts val="225"/>
              </a:spcBef>
              <a:spcAft>
                <a:spcPts val="0"/>
              </a:spcAft>
              <a:buClr>
                <a:srgbClr val="888888"/>
              </a:buClr>
              <a:buSzPts val="1500"/>
              <a:buFont typeface="Arial"/>
              <a:buNone/>
              <a:defRPr sz="1125" b="0" i="0" u="none" strike="noStrike" cap="none">
                <a:solidFill>
                  <a:srgbClr val="888888"/>
                </a:solidFill>
                <a:latin typeface="Verdana"/>
                <a:ea typeface="Verdana"/>
                <a:cs typeface="Verdana"/>
                <a:sym typeface="Verdana"/>
              </a:defRPr>
            </a:lvl8pPr>
            <a:lvl9pPr marR="0" lvl="8" algn="ctr" rtl="0">
              <a:lnSpc>
                <a:spcPct val="100000"/>
              </a:lnSpc>
              <a:spcBef>
                <a:spcPts val="225"/>
              </a:spcBef>
              <a:spcAft>
                <a:spcPts val="0"/>
              </a:spcAft>
              <a:buClr>
                <a:srgbClr val="888888"/>
              </a:buClr>
              <a:buSzPts val="1500"/>
              <a:buFont typeface="Arial"/>
              <a:buNone/>
              <a:defRPr sz="1125" b="0" i="0" u="none" strike="noStrike" cap="none">
                <a:solidFill>
                  <a:srgbClr val="888888"/>
                </a:solidFill>
                <a:latin typeface="Verdana"/>
                <a:ea typeface="Verdana"/>
                <a:cs typeface="Verdana"/>
                <a:sym typeface="Verdana"/>
              </a:defRPr>
            </a:lvl9pPr>
          </a:lstStyle>
          <a:p>
            <a:endParaRPr/>
          </a:p>
        </p:txBody>
      </p:sp>
      <p:sp>
        <p:nvSpPr>
          <p:cNvPr id="388" name="Google Shape;388;p50"/>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389" name="Google Shape;389;p50"/>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390" name="Google Shape;390;p50"/>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One Content">
  <p:cSld name="4_One Content">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2743200" y="256814"/>
            <a:ext cx="5943600" cy="1143000"/>
          </a:xfrm>
          <a:prstGeom prst="rect">
            <a:avLst/>
          </a:prstGeom>
          <a:solidFill>
            <a:srgbClr val="63D4FF">
              <a:alpha val="65880"/>
            </a:srgbClr>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2850"/>
              <a:buFont typeface="Verdana"/>
              <a:buNone/>
              <a:defRPr sz="2138" b="0" i="0" u="none" strike="noStrike" cap="none">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393" name="Google Shape;393;p51"/>
          <p:cNvSpPr txBox="1">
            <a:spLocks noGrp="1"/>
          </p:cNvSpPr>
          <p:nvPr>
            <p:ph type="body" idx="1"/>
          </p:nvPr>
        </p:nvSpPr>
        <p:spPr>
          <a:xfrm>
            <a:off x="533400" y="1600204"/>
            <a:ext cx="8153400" cy="3352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rtl="0">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394" name="Google Shape;394;p51"/>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395" name="Google Shape;395;p51"/>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396" name="Google Shape;396;p51"/>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pic>
        <p:nvPicPr>
          <p:cNvPr id="49" name="Google Shape;49;p6"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50" name="Google Shape;50;p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2" name="Google Shape;5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One Content">
  <p:cSld name="5_One Content">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2743200" y="256814"/>
            <a:ext cx="5943600" cy="1143000"/>
          </a:xfrm>
          <a:prstGeom prst="rect">
            <a:avLst/>
          </a:prstGeom>
          <a:solidFill>
            <a:srgbClr val="63D4FF">
              <a:alpha val="65880"/>
            </a:srgbClr>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2850"/>
              <a:buFont typeface="Verdana"/>
              <a:buNone/>
              <a:defRPr sz="2138" b="0" i="0" u="none" strike="noStrike" cap="none">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399" name="Google Shape;399;p52"/>
          <p:cNvSpPr txBox="1">
            <a:spLocks noGrp="1"/>
          </p:cNvSpPr>
          <p:nvPr>
            <p:ph type="body" idx="1"/>
          </p:nvPr>
        </p:nvSpPr>
        <p:spPr>
          <a:xfrm>
            <a:off x="457200" y="1600204"/>
            <a:ext cx="8229600" cy="3352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rtl="0">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400" name="Google Shape;400;p52"/>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01" name="Google Shape;401;p52"/>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02" name="Google Shape;402;p52"/>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_One Content">
  <p:cSld name="6_One Content">
    <p:spTree>
      <p:nvGrpSpPr>
        <p:cNvPr id="1" name="Shape 403"/>
        <p:cNvGrpSpPr/>
        <p:nvPr/>
      </p:nvGrpSpPr>
      <p:grpSpPr>
        <a:xfrm>
          <a:off x="0" y="0"/>
          <a:ext cx="0" cy="0"/>
          <a:chOff x="0" y="0"/>
          <a:chExt cx="0" cy="0"/>
        </a:xfrm>
      </p:grpSpPr>
      <p:sp>
        <p:nvSpPr>
          <p:cNvPr id="404" name="Google Shape;404;p53"/>
          <p:cNvSpPr txBox="1">
            <a:spLocks noGrp="1"/>
          </p:cNvSpPr>
          <p:nvPr>
            <p:ph type="title"/>
          </p:nvPr>
        </p:nvSpPr>
        <p:spPr>
          <a:xfrm>
            <a:off x="2743200" y="256814"/>
            <a:ext cx="5943600" cy="1143000"/>
          </a:xfrm>
          <a:prstGeom prst="rect">
            <a:avLst/>
          </a:prstGeom>
          <a:solidFill>
            <a:srgbClr val="63D4FF">
              <a:alpha val="65880"/>
            </a:srgbClr>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6"/>
              </a:buClr>
              <a:buSzPts val="2850"/>
              <a:buFont typeface="Verdana"/>
              <a:buNone/>
              <a:defRPr sz="2138" b="0" i="0" u="none" strike="noStrike" cap="none">
                <a:solidFill>
                  <a:schemeClr val="accent6"/>
                </a:solidFill>
                <a:latin typeface="Verdana"/>
                <a:ea typeface="Verdana"/>
                <a:cs typeface="Verdana"/>
                <a:sym typeface="Verdana"/>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405" name="Google Shape;405;p53"/>
          <p:cNvSpPr txBox="1">
            <a:spLocks noGrp="1"/>
          </p:cNvSpPr>
          <p:nvPr>
            <p:ph type="body" idx="1"/>
          </p:nvPr>
        </p:nvSpPr>
        <p:spPr>
          <a:xfrm>
            <a:off x="457201" y="1600204"/>
            <a:ext cx="8229600" cy="3352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rtl="0">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406" name="Google Shape;406;p53"/>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07" name="Google Shape;407;p53"/>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08" name="Google Shape;408;p53"/>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One Content">
  <p:cSld name="5_One Content 2">
    <p:spTree>
      <p:nvGrpSpPr>
        <p:cNvPr id="1" name="Shape 409"/>
        <p:cNvGrpSpPr/>
        <p:nvPr/>
      </p:nvGrpSpPr>
      <p:grpSpPr>
        <a:xfrm>
          <a:off x="0" y="0"/>
          <a:ext cx="0" cy="0"/>
          <a:chOff x="0" y="0"/>
          <a:chExt cx="0" cy="0"/>
        </a:xfrm>
      </p:grpSpPr>
      <p:sp>
        <p:nvSpPr>
          <p:cNvPr id="410" name="Google Shape;410;p54"/>
          <p:cNvSpPr txBox="1">
            <a:spLocks noGrp="1"/>
          </p:cNvSpPr>
          <p:nvPr>
            <p:ph type="title"/>
          </p:nvPr>
        </p:nvSpPr>
        <p:spPr>
          <a:xfrm>
            <a:off x="2743200" y="256814"/>
            <a:ext cx="5943600" cy="1143000"/>
          </a:xfrm>
          <a:prstGeom prst="rect">
            <a:avLst/>
          </a:prstGeom>
          <a:solidFill>
            <a:srgbClr val="63D4FF">
              <a:alpha val="65880"/>
            </a:srgbClr>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2850"/>
              <a:buFont typeface="Verdana"/>
              <a:buNone/>
              <a:defRPr sz="2138" b="0" i="0" u="none" strike="noStrike" cap="none">
                <a:solidFill>
                  <a:schemeClr val="dk1"/>
                </a:solidFill>
                <a:latin typeface="Verdana"/>
                <a:ea typeface="Verdana"/>
                <a:cs typeface="Verdana"/>
                <a:sym typeface="Verdana"/>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411" name="Google Shape;411;p54"/>
          <p:cNvSpPr txBox="1">
            <a:spLocks noGrp="1"/>
          </p:cNvSpPr>
          <p:nvPr>
            <p:ph type="body" idx="1"/>
          </p:nvPr>
        </p:nvSpPr>
        <p:spPr>
          <a:xfrm>
            <a:off x="533400" y="1600204"/>
            <a:ext cx="8153400" cy="3352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rtl="0">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412" name="Google Shape;412;p54"/>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13" name="Google Shape;413;p54"/>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14" name="Google Shape;414;p54"/>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One Content">
  <p:cSld name="5_One Content 3">
    <p:spTree>
      <p:nvGrpSpPr>
        <p:cNvPr id="1" name="Shape 415"/>
        <p:cNvGrpSpPr/>
        <p:nvPr/>
      </p:nvGrpSpPr>
      <p:grpSpPr>
        <a:xfrm>
          <a:off x="0" y="0"/>
          <a:ext cx="0" cy="0"/>
          <a:chOff x="0" y="0"/>
          <a:chExt cx="0" cy="0"/>
        </a:xfrm>
      </p:grpSpPr>
      <p:sp>
        <p:nvSpPr>
          <p:cNvPr id="416" name="Google Shape;416;p55"/>
          <p:cNvSpPr txBox="1">
            <a:spLocks noGrp="1"/>
          </p:cNvSpPr>
          <p:nvPr>
            <p:ph type="title"/>
          </p:nvPr>
        </p:nvSpPr>
        <p:spPr>
          <a:xfrm>
            <a:off x="2743200" y="256814"/>
            <a:ext cx="5943600" cy="1143000"/>
          </a:xfrm>
          <a:prstGeom prst="rect">
            <a:avLst/>
          </a:prstGeom>
          <a:solidFill>
            <a:srgbClr val="63D4FF">
              <a:alpha val="65880"/>
            </a:srgbClr>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6"/>
              </a:buClr>
              <a:buSzPts val="2850"/>
              <a:buFont typeface="Verdana"/>
              <a:buNone/>
              <a:defRPr sz="2138" b="0" i="0" u="none" strike="noStrike" cap="none">
                <a:solidFill>
                  <a:schemeClr val="accent6"/>
                </a:solidFill>
                <a:latin typeface="Verdana"/>
                <a:ea typeface="Verdana"/>
                <a:cs typeface="Verdana"/>
                <a:sym typeface="Verdana"/>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417" name="Google Shape;417;p55"/>
          <p:cNvSpPr txBox="1">
            <a:spLocks noGrp="1"/>
          </p:cNvSpPr>
          <p:nvPr>
            <p:ph type="body" idx="1"/>
          </p:nvPr>
        </p:nvSpPr>
        <p:spPr>
          <a:xfrm>
            <a:off x="457201" y="1600204"/>
            <a:ext cx="8229600" cy="3352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rtl="0">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rtl="0">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418" name="Google Shape;418;p55"/>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19" name="Google Shape;419;p55"/>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675">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350" b="0" i="0" u="none" strike="noStrike" cap="none">
                <a:solidFill>
                  <a:schemeClr val="dk1"/>
                </a:solidFill>
                <a:latin typeface="Verdana"/>
                <a:ea typeface="Verdana"/>
                <a:cs typeface="Verdana"/>
                <a:sym typeface="Verdana"/>
              </a:defRPr>
            </a:lvl9pPr>
          </a:lstStyle>
          <a:p>
            <a:endParaRPr/>
          </a:p>
        </p:txBody>
      </p:sp>
      <p:sp>
        <p:nvSpPr>
          <p:cNvPr id="420" name="Google Shape;420;p55"/>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
        <p:cNvGrpSpPr/>
        <p:nvPr/>
      </p:nvGrpSpPr>
      <p:grpSpPr>
        <a:xfrm>
          <a:off x="0" y="0"/>
          <a:ext cx="0" cy="0"/>
          <a:chOff x="0" y="0"/>
          <a:chExt cx="0" cy="0"/>
        </a:xfrm>
      </p:grpSpPr>
      <p:pic>
        <p:nvPicPr>
          <p:cNvPr id="11" name="Google Shape;11;p2" descr="Decorative imagePicture 6"/>
          <p:cNvPicPr preferRelativeResize="0"/>
          <p:nvPr/>
        </p:nvPicPr>
        <p:blipFill rotWithShape="1">
          <a:blip r:embed="rId2">
            <a:alphaModFix/>
          </a:blip>
          <a:srcRect/>
          <a:stretch/>
        </p:blipFill>
        <p:spPr>
          <a:xfrm>
            <a:off x="0" y="1556655"/>
            <a:ext cx="9147018" cy="2849512"/>
          </a:xfrm>
          <a:prstGeom prst="rect">
            <a:avLst/>
          </a:prstGeom>
          <a:noFill/>
          <a:ln>
            <a:noFill/>
          </a:ln>
        </p:spPr>
      </p:pic>
      <p:sp>
        <p:nvSpPr>
          <p:cNvPr id="12" name="Google Shape;12;p2"/>
          <p:cNvSpPr txBox="1">
            <a:spLocks noGrp="1"/>
          </p:cNvSpPr>
          <p:nvPr>
            <p:ph type="title"/>
          </p:nvPr>
        </p:nvSpPr>
        <p:spPr>
          <a:xfrm>
            <a:off x="953254" y="3671153"/>
            <a:ext cx="7240510" cy="1470026"/>
          </a:xfrm>
          <a:prstGeom prst="rect">
            <a:avLst/>
          </a:prstGeom>
          <a:solidFill>
            <a:srgbClr val="FFFFFF">
              <a:alpha val="67450"/>
            </a:srgbClr>
          </a:solidFill>
          <a:ln w="19050" cap="flat" cmpd="sng">
            <a:solidFill>
              <a:schemeClr val="accent5"/>
            </a:solidFill>
            <a:prstDash val="solid"/>
            <a:round/>
            <a:headEnd type="none" w="sm" len="sm"/>
            <a:tailEnd type="none" w="sm" len="sm"/>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5400"/>
              <a:buFont typeface="Verdana"/>
              <a:buNone/>
              <a:defRPr sz="54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3" name="Google Shape;13;p2"/>
          <p:cNvSpPr txBox="1">
            <a:spLocks noGrp="1"/>
          </p:cNvSpPr>
          <p:nvPr>
            <p:ph type="body" idx="1"/>
          </p:nvPr>
        </p:nvSpPr>
        <p:spPr>
          <a:xfrm>
            <a:off x="1373109" y="5257800"/>
            <a:ext cx="6400801" cy="914400"/>
          </a:xfrm>
          <a:prstGeom prst="rect">
            <a:avLst/>
          </a:prstGeom>
          <a:solidFill>
            <a:srgbClr val="FFFFFF">
              <a:alpha val="67450"/>
            </a:srgbClr>
          </a:solid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888888"/>
              </a:buClr>
              <a:buSzPts val="3200"/>
              <a:buFont typeface="Verdana"/>
              <a:buNone/>
              <a:defRPr>
                <a:solidFill>
                  <a:srgbClr val="888888"/>
                </a:solidFill>
              </a:defRPr>
            </a:lvl1pPr>
            <a:lvl2pPr marL="914400" lvl="1" indent="-228600" algn="ctr">
              <a:lnSpc>
                <a:spcPct val="100000"/>
              </a:lnSpc>
              <a:spcBef>
                <a:spcPts val="700"/>
              </a:spcBef>
              <a:spcAft>
                <a:spcPts val="0"/>
              </a:spcAft>
              <a:buClr>
                <a:srgbClr val="888888"/>
              </a:buClr>
              <a:buSzPts val="3200"/>
              <a:buFont typeface="Verdana"/>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Verdana"/>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Verdana"/>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Verdana"/>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14" name="Google Shape;14;p2" descr="Picture 7"/>
          <p:cNvPicPr preferRelativeResize="0"/>
          <p:nvPr/>
        </p:nvPicPr>
        <p:blipFill rotWithShape="1">
          <a:blip r:embed="rId3">
            <a:alphaModFix/>
          </a:blip>
          <a:srcRect/>
          <a:stretch/>
        </p:blipFill>
        <p:spPr>
          <a:xfrm>
            <a:off x="3129103" y="82049"/>
            <a:ext cx="2885795" cy="1382532"/>
          </a:xfrm>
          <a:prstGeom prst="rect">
            <a:avLst/>
          </a:prstGeom>
          <a:noFill/>
          <a:ln>
            <a:noFill/>
          </a:ln>
        </p:spPr>
      </p:pic>
      <p:sp>
        <p:nvSpPr>
          <p:cNvPr id="15" name="Google Shape;15;p2"/>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6341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BJECT" type="tx">
  <p:cSld name="OBJECT">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457201" y="1600200"/>
            <a:ext cx="8229601" cy="4572000"/>
          </a:xfrm>
          <a:prstGeom prst="rect">
            <a:avLst/>
          </a:prstGeom>
          <a:noFill/>
          <a:ln>
            <a:noFill/>
          </a:ln>
        </p:spPr>
        <p:txBody>
          <a:bodyPr spcFirstLastPara="1" wrap="square" lIns="45675" tIns="45675" rIns="45675" bIns="45675" anchor="t" anchorCtr="0">
            <a:noAutofit/>
          </a:bodyPr>
          <a:lstStyle>
            <a:lvl1pPr marL="457200" lvl="0" indent="-431800" algn="l">
              <a:lnSpc>
                <a:spcPct val="100000"/>
              </a:lnSpc>
              <a:spcBef>
                <a:spcPts val="300"/>
              </a:spcBef>
              <a:spcAft>
                <a:spcPts val="0"/>
              </a:spcAft>
              <a:buClr>
                <a:srgbClr val="000000"/>
              </a:buClr>
              <a:buSzPts val="3200"/>
              <a:buChar char="•"/>
              <a:defRPr/>
            </a:lvl1pPr>
            <a:lvl2pPr marL="914400" lvl="1" indent="-431800" algn="l">
              <a:lnSpc>
                <a:spcPct val="100000"/>
              </a:lnSpc>
              <a:spcBef>
                <a:spcPts val="300"/>
              </a:spcBef>
              <a:spcAft>
                <a:spcPts val="0"/>
              </a:spcAft>
              <a:buClr>
                <a:srgbClr val="000000"/>
              </a:buClr>
              <a:buSzPts val="3200"/>
              <a:buChar char="–"/>
              <a:defRPr/>
            </a:lvl2pPr>
            <a:lvl3pPr marL="1371600" lvl="2" indent="-431800" algn="l">
              <a:lnSpc>
                <a:spcPct val="100000"/>
              </a:lnSpc>
              <a:spcBef>
                <a:spcPts val="300"/>
              </a:spcBef>
              <a:spcAft>
                <a:spcPts val="0"/>
              </a:spcAft>
              <a:buClr>
                <a:srgbClr val="000000"/>
              </a:buClr>
              <a:buSzPts val="3200"/>
              <a:buChar char="•"/>
              <a:defRPr/>
            </a:lvl3pPr>
            <a:lvl4pPr marL="1828800" lvl="3" indent="-431800" algn="l">
              <a:lnSpc>
                <a:spcPct val="100000"/>
              </a:lnSpc>
              <a:spcBef>
                <a:spcPts val="300"/>
              </a:spcBef>
              <a:spcAft>
                <a:spcPts val="0"/>
              </a:spcAft>
              <a:buClr>
                <a:srgbClr val="000000"/>
              </a:buClr>
              <a:buSzPts val="3200"/>
              <a:buChar char="–"/>
              <a:defRPr/>
            </a:lvl4pPr>
            <a:lvl5pPr marL="2286000" lvl="4" indent="-431800" algn="l">
              <a:lnSpc>
                <a:spcPct val="100000"/>
              </a:lnSpc>
              <a:spcBef>
                <a:spcPts val="300"/>
              </a:spcBef>
              <a:spcAft>
                <a:spcPts val="0"/>
              </a:spcAft>
              <a:buClr>
                <a:srgbClr val="000000"/>
              </a:buClr>
              <a:buSzPts val="32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8" name="Google Shape;18;p3"/>
          <p:cNvSpPr txBox="1">
            <a:spLocks noGrp="1"/>
          </p:cNvSpPr>
          <p:nvPr>
            <p:ph type="title"/>
          </p:nvPr>
        </p:nvSpPr>
        <p:spPr>
          <a:xfrm>
            <a:off x="228600" y="228600"/>
            <a:ext cx="8686800" cy="1143000"/>
          </a:xfrm>
          <a:prstGeom prst="rect">
            <a:avLst/>
          </a:prstGeom>
          <a:solidFill>
            <a:srgbClr val="A9DCF2">
              <a:alpha val="66274"/>
            </a:srgbClr>
          </a:solidFill>
          <a:ln>
            <a:noFill/>
          </a:ln>
        </p:spPr>
        <p:txBody>
          <a:bodyPr spcFirstLastPara="1" wrap="square" lIns="45675" tIns="45675" rIns="45675" bIns="45675" anchor="ctr" anchorCtr="0">
            <a:noAutofit/>
          </a:bodyPr>
          <a:lstStyle>
            <a:lvl1pPr lvl="0" algn="ctr">
              <a:lnSpc>
                <a:spcPct val="100000"/>
              </a:lnSpc>
              <a:spcBef>
                <a:spcPts val="0"/>
              </a:spcBef>
              <a:spcAft>
                <a:spcPts val="0"/>
              </a:spcAft>
              <a:buClr>
                <a:srgbClr val="105775"/>
              </a:buClr>
              <a:buSzPts val="1800"/>
              <a:buNone/>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9" name="Google Shape;19;p3"/>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3570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0000"/>
              </a:buClr>
              <a:buSzPts val="4000"/>
              <a:buFont typeface="Verdana"/>
              <a:buNone/>
              <a:defRPr b="1" cap="none">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22" name="Google Shape;22;p4"/>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400"/>
              </a:spcBef>
              <a:spcAft>
                <a:spcPts val="0"/>
              </a:spcAft>
              <a:buClr>
                <a:srgbClr val="888888"/>
              </a:buClr>
              <a:buSzPts val="2000"/>
              <a:buFont typeface="Verdana"/>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Verdana"/>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Verdana"/>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Verdana"/>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Verdana"/>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3" name="Google Shape;23;p4"/>
          <p:cNvSpPr/>
          <p:nvPr/>
        </p:nvSpPr>
        <p:spPr>
          <a:xfrm>
            <a:off x="-1" y="2214563"/>
            <a:ext cx="9144001" cy="681038"/>
          </a:xfrm>
          <a:prstGeom prst="rect">
            <a:avLst/>
          </a:prstGeom>
          <a:gradFill>
            <a:gsLst>
              <a:gs pos="0">
                <a:schemeClr val="accent5"/>
              </a:gs>
              <a:gs pos="75000">
                <a:srgbClr val="7FCDED"/>
              </a:gs>
              <a:gs pos="100000">
                <a:srgbClr val="FFFFFF"/>
              </a:gs>
            </a:gsLst>
            <a:lin ang="5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24" name="Google Shape;24;p4" descr="Decorative imagePicture 6"/>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Pos="40000" sy="-100000" algn="bl" rotWithShape="0"/>
          </a:effectLst>
        </p:spPr>
      </p:pic>
      <p:pic>
        <p:nvPicPr>
          <p:cNvPr id="25" name="Google Shape;25;p4" descr="Picture 10"/>
          <p:cNvPicPr preferRelativeResize="0"/>
          <p:nvPr/>
        </p:nvPicPr>
        <p:blipFill rotWithShape="1">
          <a:blip r:embed="rId3">
            <a:alphaModFix/>
          </a:blip>
          <a:srcRect/>
          <a:stretch/>
        </p:blipFill>
        <p:spPr>
          <a:xfrm>
            <a:off x="40898" y="34017"/>
            <a:ext cx="1559303" cy="747034"/>
          </a:xfrm>
          <a:prstGeom prst="rect">
            <a:avLst/>
          </a:prstGeom>
          <a:noFill/>
          <a:ln>
            <a:noFill/>
          </a:ln>
        </p:spPr>
      </p:pic>
      <p:sp>
        <p:nvSpPr>
          <p:cNvPr id="26" name="Google Shape;26;p4"/>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3558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74638"/>
            <a:ext cx="8229600" cy="1143001"/>
          </a:xfrm>
          <a:prstGeom prst="rect">
            <a:avLst/>
          </a:prstGeom>
          <a:solidFill>
            <a:srgbClr val="A9DCF2">
              <a:alpha val="66274"/>
            </a:srgbClr>
          </a:solidFill>
          <a:ln>
            <a:noFill/>
          </a:ln>
        </p:spPr>
        <p:txBody>
          <a:bodyPr spcFirstLastPara="1" wrap="square" lIns="45675" tIns="45675" rIns="45675" bIns="45675" anchor="ctr" anchorCtr="0">
            <a:noAutofit/>
          </a:bodyPr>
          <a:lstStyle>
            <a:lvl1pPr lvl="0" algn="ctr">
              <a:lnSpc>
                <a:spcPct val="100000"/>
              </a:lnSpc>
              <a:spcBef>
                <a:spcPts val="0"/>
              </a:spcBef>
              <a:spcAft>
                <a:spcPts val="0"/>
              </a:spcAft>
              <a:buClr>
                <a:srgbClr val="000000"/>
              </a:buClr>
              <a:buSzPts val="4000"/>
              <a:buFont typeface="Verdana"/>
              <a:buNone/>
              <a:defRPr>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pic>
        <p:nvPicPr>
          <p:cNvPr id="29" name="Google Shape;29;p5" descr="Google Shape;35;p63"/>
          <p:cNvPicPr preferRelativeResize="0"/>
          <p:nvPr/>
        </p:nvPicPr>
        <p:blipFill rotWithShape="1">
          <a:blip r:embed="rId2">
            <a:alphaModFix/>
          </a:blip>
          <a:srcRect/>
          <a:stretch/>
        </p:blipFill>
        <p:spPr>
          <a:xfrm>
            <a:off x="7467600" y="5974441"/>
            <a:ext cx="1559302" cy="747034"/>
          </a:xfrm>
          <a:prstGeom prst="rect">
            <a:avLst/>
          </a:prstGeom>
          <a:noFill/>
          <a:ln>
            <a:noFill/>
          </a:ln>
        </p:spPr>
      </p:pic>
      <p:sp>
        <p:nvSpPr>
          <p:cNvPr id="30" name="Google Shape;30;p5"/>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3238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1_One Content">
  <p:cSld name="1_One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743200" y="256813"/>
            <a:ext cx="5943600" cy="1143001"/>
          </a:xfrm>
          <a:prstGeom prst="rect">
            <a:avLst/>
          </a:prstGeom>
          <a:solidFill>
            <a:srgbClr val="A9DCF2">
              <a:alpha val="66274"/>
            </a:srgbClr>
          </a:solidFill>
          <a:ln>
            <a:noFill/>
          </a:ln>
        </p:spPr>
        <p:txBody>
          <a:bodyPr spcFirstLastPara="1" wrap="square" lIns="45675" tIns="45675" rIns="45675" bIns="45675"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33" name="Google Shape;33;p6"/>
          <p:cNvSpPr txBox="1">
            <a:spLocks noGrp="1"/>
          </p:cNvSpPr>
          <p:nvPr>
            <p:ph type="body" idx="1"/>
          </p:nvPr>
        </p:nvSpPr>
        <p:spPr>
          <a:xfrm>
            <a:off x="533400" y="1600200"/>
            <a:ext cx="8153400" cy="3352799"/>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Clr>
                <a:srgbClr val="000000"/>
              </a:buClr>
              <a:buSzPts val="2800"/>
              <a:buChar char="•"/>
              <a:defRPr sz="2800"/>
            </a:lvl1pPr>
            <a:lvl2pPr marL="914400" lvl="1" indent="-406400" algn="l">
              <a:lnSpc>
                <a:spcPct val="100000"/>
              </a:lnSpc>
              <a:spcBef>
                <a:spcPts val="500"/>
              </a:spcBef>
              <a:spcAft>
                <a:spcPts val="0"/>
              </a:spcAft>
              <a:buClr>
                <a:srgbClr val="000000"/>
              </a:buClr>
              <a:buSzPts val="2800"/>
              <a:buChar char="–"/>
              <a:defRPr sz="2800"/>
            </a:lvl2pPr>
            <a:lvl3pPr marL="1371600" lvl="2" indent="-406400" algn="l">
              <a:lnSpc>
                <a:spcPct val="100000"/>
              </a:lnSpc>
              <a:spcBef>
                <a:spcPts val="500"/>
              </a:spcBef>
              <a:spcAft>
                <a:spcPts val="0"/>
              </a:spcAft>
              <a:buClr>
                <a:srgbClr val="000000"/>
              </a:buClr>
              <a:buSzPts val="2800"/>
              <a:buChar char="•"/>
              <a:defRPr sz="2800"/>
            </a:lvl3pPr>
            <a:lvl4pPr marL="1828800" lvl="3" indent="-406400" algn="l">
              <a:lnSpc>
                <a:spcPct val="100000"/>
              </a:lnSpc>
              <a:spcBef>
                <a:spcPts val="500"/>
              </a:spcBef>
              <a:spcAft>
                <a:spcPts val="0"/>
              </a:spcAft>
              <a:buClr>
                <a:srgbClr val="000000"/>
              </a:buClr>
              <a:buSzPts val="2800"/>
              <a:buChar char="–"/>
              <a:defRPr sz="2800"/>
            </a:lvl4pPr>
            <a:lvl5pPr marL="2286000" lvl="4" indent="-406400" algn="l">
              <a:lnSpc>
                <a:spcPct val="100000"/>
              </a:lnSpc>
              <a:spcBef>
                <a:spcPts val="5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34" name="Google Shape;34;p6" descr="Decorative imageGoogle Shape;118;p71"/>
          <p:cNvPicPr preferRelativeResize="0"/>
          <p:nvPr/>
        </p:nvPicPr>
        <p:blipFill rotWithShape="1">
          <a:blip r:embed="rId2">
            <a:alphaModFix/>
          </a:blip>
          <a:srcRect l="236"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35" name="Google Shape;35;p6" descr="Google Shape;119;p71"/>
          <p:cNvPicPr preferRelativeResize="0"/>
          <p:nvPr/>
        </p:nvPicPr>
        <p:blipFill rotWithShape="1">
          <a:blip r:embed="rId3">
            <a:alphaModFix/>
          </a:blip>
          <a:srcRect/>
          <a:stretch/>
        </p:blipFill>
        <p:spPr>
          <a:xfrm>
            <a:off x="76200" y="152400"/>
            <a:ext cx="2590800" cy="1241207"/>
          </a:xfrm>
          <a:prstGeom prst="rect">
            <a:avLst/>
          </a:prstGeom>
          <a:noFill/>
          <a:ln>
            <a:noFill/>
          </a:ln>
        </p:spPr>
      </p:pic>
      <p:sp>
        <p:nvSpPr>
          <p:cNvPr id="36" name="Google Shape;36;p6"/>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476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1_Blank_No_VTSS">
  <p:cSld name="1_Blank_No_VTSS">
    <p:spTree>
      <p:nvGrpSpPr>
        <p:cNvPr id="1" name="Shape 47"/>
        <p:cNvGrpSpPr/>
        <p:nvPr/>
      </p:nvGrpSpPr>
      <p:grpSpPr>
        <a:xfrm>
          <a:off x="0" y="0"/>
          <a:ext cx="0" cy="0"/>
          <a:chOff x="0" y="0"/>
          <a:chExt cx="0" cy="0"/>
        </a:xfrm>
      </p:grpSpPr>
      <p:sp>
        <p:nvSpPr>
          <p:cNvPr id="48" name="Google Shape;48;p8"/>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367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pic>
        <p:nvPicPr>
          <p:cNvPr id="57" name="Google Shape;57;p7"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58" name="Google Shape;58;p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0" name="Google Shape;6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WO_OBJECTS" type="twoObj">
  <p:cSld name="TWO_OBJECTS">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743200" y="256813"/>
            <a:ext cx="5943600" cy="1143001"/>
          </a:xfrm>
          <a:prstGeom prst="rect">
            <a:avLst/>
          </a:prstGeom>
          <a:solidFill>
            <a:srgbClr val="A9DCF2">
              <a:alpha val="66274"/>
            </a:srgbClr>
          </a:solidFill>
          <a:ln>
            <a:noFill/>
          </a:ln>
        </p:spPr>
        <p:txBody>
          <a:bodyPr spcFirstLastPara="1" wrap="square" lIns="45675" tIns="45675" rIns="45675" bIns="45675"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51" name="Google Shape;51;p9"/>
          <p:cNvSpPr txBox="1">
            <a:spLocks noGrp="1"/>
          </p:cNvSpPr>
          <p:nvPr>
            <p:ph type="body" idx="1"/>
          </p:nvPr>
        </p:nvSpPr>
        <p:spPr>
          <a:xfrm>
            <a:off x="457200" y="1600200"/>
            <a:ext cx="4038600" cy="33528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Clr>
                <a:srgbClr val="000000"/>
              </a:buClr>
              <a:buSzPts val="2800"/>
              <a:buChar char="•"/>
              <a:defRPr sz="2800"/>
            </a:lvl1pPr>
            <a:lvl2pPr marL="914400" lvl="1" indent="-406400" algn="l">
              <a:lnSpc>
                <a:spcPct val="100000"/>
              </a:lnSpc>
              <a:spcBef>
                <a:spcPts val="500"/>
              </a:spcBef>
              <a:spcAft>
                <a:spcPts val="0"/>
              </a:spcAft>
              <a:buClr>
                <a:srgbClr val="000000"/>
              </a:buClr>
              <a:buSzPts val="2800"/>
              <a:buChar char="–"/>
              <a:defRPr sz="2800"/>
            </a:lvl2pPr>
            <a:lvl3pPr marL="1371600" lvl="2" indent="-406400" algn="l">
              <a:lnSpc>
                <a:spcPct val="100000"/>
              </a:lnSpc>
              <a:spcBef>
                <a:spcPts val="500"/>
              </a:spcBef>
              <a:spcAft>
                <a:spcPts val="0"/>
              </a:spcAft>
              <a:buClr>
                <a:srgbClr val="000000"/>
              </a:buClr>
              <a:buSzPts val="2800"/>
              <a:buChar char="•"/>
              <a:defRPr sz="2800"/>
            </a:lvl3pPr>
            <a:lvl4pPr marL="1828800" lvl="3" indent="-406400" algn="l">
              <a:lnSpc>
                <a:spcPct val="100000"/>
              </a:lnSpc>
              <a:spcBef>
                <a:spcPts val="500"/>
              </a:spcBef>
              <a:spcAft>
                <a:spcPts val="0"/>
              </a:spcAft>
              <a:buClr>
                <a:srgbClr val="000000"/>
              </a:buClr>
              <a:buSzPts val="2800"/>
              <a:buChar char="–"/>
              <a:defRPr sz="2800"/>
            </a:lvl4pPr>
            <a:lvl5pPr marL="2286000" lvl="4" indent="-406400" algn="l">
              <a:lnSpc>
                <a:spcPct val="100000"/>
              </a:lnSpc>
              <a:spcBef>
                <a:spcPts val="5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2" name="Google Shape;52;p9"/>
          <p:cNvSpPr txBox="1">
            <a:spLocks noGrp="1"/>
          </p:cNvSpPr>
          <p:nvPr>
            <p:ph type="body" idx="2"/>
          </p:nvPr>
        </p:nvSpPr>
        <p:spPr>
          <a:xfrm>
            <a:off x="4597398" y="1600200"/>
            <a:ext cx="4038601" cy="3352799"/>
          </a:xfrm>
          <a:prstGeom prst="rect">
            <a:avLst/>
          </a:prstGeom>
          <a:noFill/>
          <a:ln>
            <a:noFill/>
          </a:ln>
        </p:spPr>
        <p:txBody>
          <a:bodyPr spcFirstLastPara="1" wrap="square" lIns="45675" tIns="45675" rIns="45675" bIns="45675" anchor="t" anchorCtr="0">
            <a:no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53" name="Google Shape;53;p9" descr="Decorative imageGoogle Shape;71;p64"/>
          <p:cNvPicPr preferRelativeResize="0"/>
          <p:nvPr/>
        </p:nvPicPr>
        <p:blipFill rotWithShape="1">
          <a:blip r:embed="rId2">
            <a:alphaModFix/>
          </a:blip>
          <a:srcRect l="236"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4" name="Google Shape;54;p9" descr="Google Shape;72;p64"/>
          <p:cNvPicPr preferRelativeResize="0"/>
          <p:nvPr/>
        </p:nvPicPr>
        <p:blipFill rotWithShape="1">
          <a:blip r:embed="rId3">
            <a:alphaModFix/>
          </a:blip>
          <a:srcRect/>
          <a:stretch/>
        </p:blipFill>
        <p:spPr>
          <a:xfrm>
            <a:off x="76200" y="152400"/>
            <a:ext cx="2585897" cy="1238858"/>
          </a:xfrm>
          <a:prstGeom prst="rect">
            <a:avLst/>
          </a:prstGeom>
          <a:noFill/>
          <a:ln>
            <a:noFill/>
          </a:ln>
        </p:spPr>
      </p:pic>
      <p:sp>
        <p:nvSpPr>
          <p:cNvPr id="55" name="Google Shape;55;p9"/>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5660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56"/>
        <p:cNvGrpSpPr/>
        <p:nvPr/>
      </p:nvGrpSpPr>
      <p:grpSpPr>
        <a:xfrm>
          <a:off x="0" y="0"/>
          <a:ext cx="0" cy="0"/>
          <a:chOff x="0" y="0"/>
          <a:chExt cx="0" cy="0"/>
        </a:xfrm>
      </p:grpSpPr>
      <p:pic>
        <p:nvPicPr>
          <p:cNvPr id="57" name="Google Shape;57;p10" descr="Decorative imagePicture 6"/>
          <p:cNvPicPr preferRelativeResize="0"/>
          <p:nvPr/>
        </p:nvPicPr>
        <p:blipFill rotWithShape="1">
          <a:blip r:embed="rId2">
            <a:alphaModFix/>
          </a:blip>
          <a:srcRect/>
          <a:stretch/>
        </p:blipFill>
        <p:spPr>
          <a:xfrm>
            <a:off x="0" y="1873765"/>
            <a:ext cx="9147018" cy="2215294"/>
          </a:xfrm>
          <a:prstGeom prst="rect">
            <a:avLst/>
          </a:prstGeom>
          <a:noFill/>
          <a:ln>
            <a:noFill/>
          </a:ln>
        </p:spPr>
      </p:pic>
      <p:sp>
        <p:nvSpPr>
          <p:cNvPr id="58" name="Google Shape;58;p10"/>
          <p:cNvSpPr txBox="1">
            <a:spLocks noGrp="1"/>
          </p:cNvSpPr>
          <p:nvPr>
            <p:ph type="title"/>
          </p:nvPr>
        </p:nvSpPr>
        <p:spPr>
          <a:xfrm>
            <a:off x="953254" y="3671153"/>
            <a:ext cx="7240510" cy="1470026"/>
          </a:xfrm>
          <a:prstGeom prst="rect">
            <a:avLst/>
          </a:prstGeom>
          <a:solidFill>
            <a:srgbClr val="FFFFFF">
              <a:alpha val="67450"/>
            </a:srgbClr>
          </a:solidFill>
          <a:ln w="19050" cap="flat" cmpd="sng">
            <a:solidFill>
              <a:schemeClr val="accent5"/>
            </a:solidFill>
            <a:prstDash val="solid"/>
            <a:round/>
            <a:headEnd type="none" w="sm" len="sm"/>
            <a:tailEnd type="none" w="sm" len="sm"/>
          </a:ln>
        </p:spPr>
        <p:txBody>
          <a:bodyPr spcFirstLastPara="1" wrap="square" lIns="45700" tIns="45700" rIns="45700" bIns="45700" anchor="ctr" anchorCtr="0">
            <a:noAutofit/>
          </a:bodyPr>
          <a:lstStyle>
            <a:lvl1pPr lvl="0" algn="ctr">
              <a:lnSpc>
                <a:spcPct val="100000"/>
              </a:lnSpc>
              <a:spcBef>
                <a:spcPts val="0"/>
              </a:spcBef>
              <a:spcAft>
                <a:spcPts val="0"/>
              </a:spcAft>
              <a:buClr>
                <a:srgbClr val="1A1A1A"/>
              </a:buClr>
              <a:buSzPts val="5400"/>
              <a:buFont typeface="Verdana"/>
              <a:buNone/>
              <a:defRPr sz="5400">
                <a:solidFill>
                  <a:srgbClr val="1A1A1A"/>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59" name="Google Shape;59;p10"/>
          <p:cNvSpPr txBox="1">
            <a:spLocks noGrp="1"/>
          </p:cNvSpPr>
          <p:nvPr>
            <p:ph type="body" idx="1"/>
          </p:nvPr>
        </p:nvSpPr>
        <p:spPr>
          <a:xfrm>
            <a:off x="1373109" y="5257800"/>
            <a:ext cx="6400801" cy="914400"/>
          </a:xfrm>
          <a:prstGeom prst="rect">
            <a:avLst/>
          </a:prstGeom>
          <a:solidFill>
            <a:srgbClr val="FFFFFF">
              <a:alpha val="67450"/>
            </a:srgbClr>
          </a:solid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888888"/>
              </a:buClr>
              <a:buSzPts val="3200"/>
              <a:buFont typeface="Verdana"/>
              <a:buNone/>
              <a:defRPr>
                <a:solidFill>
                  <a:srgbClr val="888888"/>
                </a:solidFill>
              </a:defRPr>
            </a:lvl1pPr>
            <a:lvl2pPr marL="914400" lvl="1" indent="-228600" algn="ctr">
              <a:lnSpc>
                <a:spcPct val="100000"/>
              </a:lnSpc>
              <a:spcBef>
                <a:spcPts val="700"/>
              </a:spcBef>
              <a:spcAft>
                <a:spcPts val="0"/>
              </a:spcAft>
              <a:buClr>
                <a:srgbClr val="888888"/>
              </a:buClr>
              <a:buSzPts val="3200"/>
              <a:buFont typeface="Verdana"/>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Verdana"/>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Verdana"/>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Verdana"/>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60" name="Google Shape;60;p10" descr="Picture 9"/>
          <p:cNvPicPr preferRelativeResize="0"/>
          <p:nvPr/>
        </p:nvPicPr>
        <p:blipFill rotWithShape="1">
          <a:blip r:embed="rId3">
            <a:alphaModFix/>
          </a:blip>
          <a:srcRect/>
          <a:stretch/>
        </p:blipFill>
        <p:spPr>
          <a:xfrm>
            <a:off x="3129103" y="82049"/>
            <a:ext cx="2885795" cy="1382532"/>
          </a:xfrm>
          <a:prstGeom prst="rect">
            <a:avLst/>
          </a:prstGeom>
          <a:noFill/>
          <a:ln>
            <a:noFill/>
          </a:ln>
        </p:spPr>
      </p:pic>
      <p:sp>
        <p:nvSpPr>
          <p:cNvPr id="61" name="Google Shape;61;p10"/>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8993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62"/>
        <p:cNvGrpSpPr/>
        <p:nvPr/>
      </p:nvGrpSpPr>
      <p:grpSpPr>
        <a:xfrm>
          <a:off x="0" y="0"/>
          <a:ext cx="0" cy="0"/>
          <a:chOff x="0" y="0"/>
          <a:chExt cx="0" cy="0"/>
        </a:xfrm>
      </p:grpSpPr>
      <p:pic>
        <p:nvPicPr>
          <p:cNvPr id="63" name="Google Shape;63;p11" descr="Decorative imagePicture 6"/>
          <p:cNvPicPr preferRelativeResize="0"/>
          <p:nvPr/>
        </p:nvPicPr>
        <p:blipFill rotWithShape="1">
          <a:blip r:embed="rId2">
            <a:alphaModFix/>
          </a:blip>
          <a:srcRect/>
          <a:stretch/>
        </p:blipFill>
        <p:spPr>
          <a:xfrm>
            <a:off x="1" y="1873765"/>
            <a:ext cx="9147017" cy="2215294"/>
          </a:xfrm>
          <a:prstGeom prst="rect">
            <a:avLst/>
          </a:prstGeom>
          <a:noFill/>
          <a:ln>
            <a:noFill/>
          </a:ln>
        </p:spPr>
      </p:pic>
      <p:sp>
        <p:nvSpPr>
          <p:cNvPr id="64" name="Google Shape;64;p11"/>
          <p:cNvSpPr txBox="1">
            <a:spLocks noGrp="1"/>
          </p:cNvSpPr>
          <p:nvPr>
            <p:ph type="title"/>
          </p:nvPr>
        </p:nvSpPr>
        <p:spPr>
          <a:xfrm>
            <a:off x="953254" y="3671153"/>
            <a:ext cx="7240510" cy="1470026"/>
          </a:xfrm>
          <a:prstGeom prst="rect">
            <a:avLst/>
          </a:prstGeom>
          <a:solidFill>
            <a:srgbClr val="FFFFFF">
              <a:alpha val="67450"/>
            </a:srgbClr>
          </a:solidFill>
          <a:ln w="19050" cap="flat" cmpd="sng">
            <a:solidFill>
              <a:schemeClr val="accent5"/>
            </a:solidFill>
            <a:prstDash val="solid"/>
            <a:round/>
            <a:headEnd type="none" w="sm" len="sm"/>
            <a:tailEnd type="none" w="sm" len="sm"/>
          </a:ln>
        </p:spPr>
        <p:txBody>
          <a:bodyPr spcFirstLastPara="1" wrap="square" lIns="45700" tIns="45700" rIns="45700" bIns="45700" anchor="ctr" anchorCtr="0">
            <a:noAutofit/>
          </a:bodyPr>
          <a:lstStyle>
            <a:lvl1pPr lvl="0" algn="ctr">
              <a:lnSpc>
                <a:spcPct val="100000"/>
              </a:lnSpc>
              <a:spcBef>
                <a:spcPts val="0"/>
              </a:spcBef>
              <a:spcAft>
                <a:spcPts val="0"/>
              </a:spcAft>
              <a:buClr>
                <a:srgbClr val="1A1A1A"/>
              </a:buClr>
              <a:buSzPts val="5400"/>
              <a:buFont typeface="Verdana"/>
              <a:buNone/>
              <a:defRPr sz="5400">
                <a:solidFill>
                  <a:srgbClr val="1A1A1A"/>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65" name="Google Shape;65;p11"/>
          <p:cNvSpPr txBox="1">
            <a:spLocks noGrp="1"/>
          </p:cNvSpPr>
          <p:nvPr>
            <p:ph type="body" idx="1"/>
          </p:nvPr>
        </p:nvSpPr>
        <p:spPr>
          <a:xfrm>
            <a:off x="1373109" y="5257800"/>
            <a:ext cx="6400801" cy="914400"/>
          </a:xfrm>
          <a:prstGeom prst="rect">
            <a:avLst/>
          </a:prstGeom>
          <a:solidFill>
            <a:srgbClr val="FFFFFF">
              <a:alpha val="67450"/>
            </a:srgbClr>
          </a:solid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888888"/>
              </a:buClr>
              <a:buSzPts val="3200"/>
              <a:buFont typeface="Verdana"/>
              <a:buNone/>
              <a:defRPr>
                <a:solidFill>
                  <a:srgbClr val="888888"/>
                </a:solidFill>
              </a:defRPr>
            </a:lvl1pPr>
            <a:lvl2pPr marL="914400" lvl="1" indent="-228600" algn="ctr">
              <a:lnSpc>
                <a:spcPct val="100000"/>
              </a:lnSpc>
              <a:spcBef>
                <a:spcPts val="700"/>
              </a:spcBef>
              <a:spcAft>
                <a:spcPts val="0"/>
              </a:spcAft>
              <a:buClr>
                <a:srgbClr val="888888"/>
              </a:buClr>
              <a:buSzPts val="3200"/>
              <a:buFont typeface="Verdana"/>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Verdana"/>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Verdana"/>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Verdana"/>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66" name="Google Shape;66;p11" descr="Picture 9"/>
          <p:cNvPicPr preferRelativeResize="0"/>
          <p:nvPr/>
        </p:nvPicPr>
        <p:blipFill rotWithShape="1">
          <a:blip r:embed="rId3">
            <a:alphaModFix/>
          </a:blip>
          <a:srcRect/>
          <a:stretch/>
        </p:blipFill>
        <p:spPr>
          <a:xfrm>
            <a:off x="3129103" y="82049"/>
            <a:ext cx="2885795" cy="1382532"/>
          </a:xfrm>
          <a:prstGeom prst="rect">
            <a:avLst/>
          </a:prstGeom>
          <a:noFill/>
          <a:ln>
            <a:noFill/>
          </a:ln>
        </p:spPr>
      </p:pic>
      <p:sp>
        <p:nvSpPr>
          <p:cNvPr id="67" name="Google Shape;67;p11"/>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8714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68"/>
        <p:cNvGrpSpPr/>
        <p:nvPr/>
      </p:nvGrpSpPr>
      <p:grpSpPr>
        <a:xfrm>
          <a:off x="0" y="0"/>
          <a:ext cx="0" cy="0"/>
          <a:chOff x="0" y="0"/>
          <a:chExt cx="0" cy="0"/>
        </a:xfrm>
      </p:grpSpPr>
      <p:pic>
        <p:nvPicPr>
          <p:cNvPr id="69" name="Google Shape;69;p12" descr="Decorative imagePicture 6"/>
          <p:cNvPicPr preferRelativeResize="0"/>
          <p:nvPr/>
        </p:nvPicPr>
        <p:blipFill rotWithShape="1">
          <a:blip r:embed="rId2">
            <a:alphaModFix/>
          </a:blip>
          <a:srcRect/>
          <a:stretch/>
        </p:blipFill>
        <p:spPr>
          <a:xfrm>
            <a:off x="1" y="1873765"/>
            <a:ext cx="9147017" cy="2215294"/>
          </a:xfrm>
          <a:prstGeom prst="rect">
            <a:avLst/>
          </a:prstGeom>
          <a:noFill/>
          <a:ln>
            <a:noFill/>
          </a:ln>
        </p:spPr>
      </p:pic>
      <p:sp>
        <p:nvSpPr>
          <p:cNvPr id="70" name="Google Shape;70;p12"/>
          <p:cNvSpPr txBox="1">
            <a:spLocks noGrp="1"/>
          </p:cNvSpPr>
          <p:nvPr>
            <p:ph type="title"/>
          </p:nvPr>
        </p:nvSpPr>
        <p:spPr>
          <a:xfrm>
            <a:off x="953254" y="3671153"/>
            <a:ext cx="7240510" cy="1470026"/>
          </a:xfrm>
          <a:prstGeom prst="rect">
            <a:avLst/>
          </a:prstGeom>
          <a:solidFill>
            <a:srgbClr val="FFFFFF">
              <a:alpha val="67450"/>
            </a:srgbClr>
          </a:solidFill>
          <a:ln w="19050" cap="flat" cmpd="sng">
            <a:solidFill>
              <a:schemeClr val="accent5"/>
            </a:solidFill>
            <a:prstDash val="solid"/>
            <a:round/>
            <a:headEnd type="none" w="sm" len="sm"/>
            <a:tailEnd type="none" w="sm" len="sm"/>
          </a:ln>
        </p:spPr>
        <p:txBody>
          <a:bodyPr spcFirstLastPara="1" wrap="square" lIns="45700" tIns="45700" rIns="45700" bIns="45700" anchor="ctr" anchorCtr="0">
            <a:noAutofit/>
          </a:bodyPr>
          <a:lstStyle>
            <a:lvl1pPr lvl="0" algn="ctr">
              <a:lnSpc>
                <a:spcPct val="100000"/>
              </a:lnSpc>
              <a:spcBef>
                <a:spcPts val="0"/>
              </a:spcBef>
              <a:spcAft>
                <a:spcPts val="0"/>
              </a:spcAft>
              <a:buClr>
                <a:srgbClr val="1A1A1A"/>
              </a:buClr>
              <a:buSzPts val="5400"/>
              <a:buFont typeface="Verdana"/>
              <a:buNone/>
              <a:defRPr sz="5400">
                <a:solidFill>
                  <a:srgbClr val="1A1A1A"/>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71" name="Google Shape;71;p12"/>
          <p:cNvSpPr txBox="1">
            <a:spLocks noGrp="1"/>
          </p:cNvSpPr>
          <p:nvPr>
            <p:ph type="body" idx="1"/>
          </p:nvPr>
        </p:nvSpPr>
        <p:spPr>
          <a:xfrm>
            <a:off x="1373109" y="5257800"/>
            <a:ext cx="6400801" cy="914400"/>
          </a:xfrm>
          <a:prstGeom prst="rect">
            <a:avLst/>
          </a:prstGeom>
          <a:solidFill>
            <a:srgbClr val="FFFFFF">
              <a:alpha val="67450"/>
            </a:srgbClr>
          </a:solid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888888"/>
              </a:buClr>
              <a:buSzPts val="3200"/>
              <a:buFont typeface="Verdana"/>
              <a:buNone/>
              <a:defRPr>
                <a:solidFill>
                  <a:srgbClr val="888888"/>
                </a:solidFill>
              </a:defRPr>
            </a:lvl1pPr>
            <a:lvl2pPr marL="914400" lvl="1" indent="-228600" algn="ctr">
              <a:lnSpc>
                <a:spcPct val="100000"/>
              </a:lnSpc>
              <a:spcBef>
                <a:spcPts val="700"/>
              </a:spcBef>
              <a:spcAft>
                <a:spcPts val="0"/>
              </a:spcAft>
              <a:buClr>
                <a:srgbClr val="888888"/>
              </a:buClr>
              <a:buSzPts val="3200"/>
              <a:buFont typeface="Verdana"/>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Verdana"/>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Verdana"/>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Verdana"/>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72" name="Google Shape;72;p12" descr="Picture 9"/>
          <p:cNvPicPr preferRelativeResize="0"/>
          <p:nvPr/>
        </p:nvPicPr>
        <p:blipFill rotWithShape="1">
          <a:blip r:embed="rId3">
            <a:alphaModFix/>
          </a:blip>
          <a:srcRect/>
          <a:stretch/>
        </p:blipFill>
        <p:spPr>
          <a:xfrm>
            <a:off x="3129103" y="82049"/>
            <a:ext cx="2885795" cy="1382532"/>
          </a:xfrm>
          <a:prstGeom prst="rect">
            <a:avLst/>
          </a:prstGeom>
          <a:noFill/>
          <a:ln>
            <a:noFill/>
          </a:ln>
        </p:spPr>
      </p:pic>
      <p:sp>
        <p:nvSpPr>
          <p:cNvPr id="73" name="Google Shape;73;p12"/>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0162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74"/>
        <p:cNvGrpSpPr/>
        <p:nvPr/>
      </p:nvGrpSpPr>
      <p:grpSpPr>
        <a:xfrm>
          <a:off x="0" y="0"/>
          <a:ext cx="0" cy="0"/>
          <a:chOff x="0" y="0"/>
          <a:chExt cx="0" cy="0"/>
        </a:xfrm>
      </p:grpSpPr>
      <p:pic>
        <p:nvPicPr>
          <p:cNvPr id="75" name="Google Shape;75;p13" descr="Decorative imagePicture 6"/>
          <p:cNvPicPr preferRelativeResize="0"/>
          <p:nvPr/>
        </p:nvPicPr>
        <p:blipFill rotWithShape="1">
          <a:blip r:embed="rId2">
            <a:alphaModFix/>
          </a:blip>
          <a:srcRect/>
          <a:stretch/>
        </p:blipFill>
        <p:spPr>
          <a:xfrm>
            <a:off x="0" y="1596853"/>
            <a:ext cx="9147018" cy="2769118"/>
          </a:xfrm>
          <a:prstGeom prst="rect">
            <a:avLst/>
          </a:prstGeom>
          <a:noFill/>
          <a:ln>
            <a:noFill/>
          </a:ln>
        </p:spPr>
      </p:pic>
      <p:sp>
        <p:nvSpPr>
          <p:cNvPr id="76" name="Google Shape;76;p13"/>
          <p:cNvSpPr txBox="1">
            <a:spLocks noGrp="1"/>
          </p:cNvSpPr>
          <p:nvPr>
            <p:ph type="title"/>
          </p:nvPr>
        </p:nvSpPr>
        <p:spPr>
          <a:xfrm>
            <a:off x="953254" y="3671153"/>
            <a:ext cx="7240510" cy="1470026"/>
          </a:xfrm>
          <a:prstGeom prst="rect">
            <a:avLst/>
          </a:prstGeom>
          <a:solidFill>
            <a:srgbClr val="FFFFFF">
              <a:alpha val="67450"/>
            </a:srgbClr>
          </a:solidFill>
          <a:ln w="19050" cap="flat" cmpd="sng">
            <a:solidFill>
              <a:schemeClr val="accent5"/>
            </a:solidFill>
            <a:prstDash val="solid"/>
            <a:round/>
            <a:headEnd type="none" w="sm" len="sm"/>
            <a:tailEnd type="none" w="sm" len="sm"/>
          </a:ln>
        </p:spPr>
        <p:txBody>
          <a:bodyPr spcFirstLastPara="1" wrap="square" lIns="45700" tIns="45700" rIns="45700" bIns="45700" anchor="ctr" anchorCtr="0">
            <a:noAutofit/>
          </a:bodyPr>
          <a:lstStyle>
            <a:lvl1pPr lvl="0" algn="ctr">
              <a:lnSpc>
                <a:spcPct val="100000"/>
              </a:lnSpc>
              <a:spcBef>
                <a:spcPts val="0"/>
              </a:spcBef>
              <a:spcAft>
                <a:spcPts val="0"/>
              </a:spcAft>
              <a:buClr>
                <a:srgbClr val="1A1A1A"/>
              </a:buClr>
              <a:buSzPts val="5400"/>
              <a:buFont typeface="Verdana"/>
              <a:buNone/>
              <a:defRPr sz="5400">
                <a:solidFill>
                  <a:srgbClr val="1A1A1A"/>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77" name="Google Shape;77;p13"/>
          <p:cNvSpPr txBox="1">
            <a:spLocks noGrp="1"/>
          </p:cNvSpPr>
          <p:nvPr>
            <p:ph type="body" idx="1"/>
          </p:nvPr>
        </p:nvSpPr>
        <p:spPr>
          <a:xfrm>
            <a:off x="1373109" y="5257800"/>
            <a:ext cx="6400801" cy="914400"/>
          </a:xfrm>
          <a:prstGeom prst="rect">
            <a:avLst/>
          </a:prstGeom>
          <a:solidFill>
            <a:srgbClr val="FFFFFF">
              <a:alpha val="67450"/>
            </a:srgbClr>
          </a:solid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888888"/>
              </a:buClr>
              <a:buSzPts val="3200"/>
              <a:buFont typeface="Verdana"/>
              <a:buNone/>
              <a:defRPr>
                <a:solidFill>
                  <a:srgbClr val="888888"/>
                </a:solidFill>
              </a:defRPr>
            </a:lvl1pPr>
            <a:lvl2pPr marL="914400" lvl="1" indent="-228600" algn="ctr">
              <a:lnSpc>
                <a:spcPct val="100000"/>
              </a:lnSpc>
              <a:spcBef>
                <a:spcPts val="700"/>
              </a:spcBef>
              <a:spcAft>
                <a:spcPts val="0"/>
              </a:spcAft>
              <a:buClr>
                <a:srgbClr val="888888"/>
              </a:buClr>
              <a:buSzPts val="3200"/>
              <a:buFont typeface="Verdana"/>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Verdana"/>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Verdana"/>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Verdana"/>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78" name="Google Shape;78;p13" descr="Picture 9"/>
          <p:cNvPicPr preferRelativeResize="0"/>
          <p:nvPr/>
        </p:nvPicPr>
        <p:blipFill rotWithShape="1">
          <a:blip r:embed="rId3">
            <a:alphaModFix/>
          </a:blip>
          <a:srcRect/>
          <a:stretch/>
        </p:blipFill>
        <p:spPr>
          <a:xfrm>
            <a:off x="3129103" y="82049"/>
            <a:ext cx="2885795" cy="1382532"/>
          </a:xfrm>
          <a:prstGeom prst="rect">
            <a:avLst/>
          </a:prstGeom>
          <a:noFill/>
          <a:ln>
            <a:noFill/>
          </a:ln>
        </p:spPr>
      </p:pic>
      <p:sp>
        <p:nvSpPr>
          <p:cNvPr id="79" name="Google Shape;79;p13"/>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30107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928463" y="1600200"/>
            <a:ext cx="7240511" cy="1470025"/>
          </a:xfrm>
          <a:prstGeom prst="rect">
            <a:avLst/>
          </a:prstGeom>
          <a:solidFill>
            <a:srgbClr val="FFFFFF">
              <a:alpha val="67450"/>
            </a:srgbClr>
          </a:solidFill>
          <a:ln w="19050" cap="flat" cmpd="sng">
            <a:solidFill>
              <a:schemeClr val="accent5"/>
            </a:solidFill>
            <a:prstDash val="solid"/>
            <a:round/>
            <a:headEnd type="none" w="sm" len="sm"/>
            <a:tailEnd type="none" w="sm" len="sm"/>
          </a:ln>
        </p:spPr>
        <p:txBody>
          <a:bodyPr spcFirstLastPara="1" wrap="square" lIns="45700" tIns="45700" rIns="45700" bIns="45700" anchor="ctr" anchorCtr="0">
            <a:noAutofit/>
          </a:bodyPr>
          <a:lstStyle>
            <a:lvl1pPr lvl="0" algn="ctr">
              <a:lnSpc>
                <a:spcPct val="100000"/>
              </a:lnSpc>
              <a:spcBef>
                <a:spcPts val="0"/>
              </a:spcBef>
              <a:spcAft>
                <a:spcPts val="0"/>
              </a:spcAft>
              <a:buClr>
                <a:srgbClr val="1A1A1A"/>
              </a:buClr>
              <a:buSzPts val="5400"/>
              <a:buFont typeface="Verdana"/>
              <a:buNone/>
              <a:defRPr sz="5400">
                <a:solidFill>
                  <a:srgbClr val="1A1A1A"/>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82" name="Google Shape;82;p14"/>
          <p:cNvSpPr txBox="1">
            <a:spLocks noGrp="1"/>
          </p:cNvSpPr>
          <p:nvPr>
            <p:ph type="body" idx="1"/>
          </p:nvPr>
        </p:nvSpPr>
        <p:spPr>
          <a:xfrm>
            <a:off x="1348318" y="3429000"/>
            <a:ext cx="6400801" cy="914400"/>
          </a:xfrm>
          <a:prstGeom prst="rect">
            <a:avLst/>
          </a:prstGeom>
          <a:solidFill>
            <a:srgbClr val="FFFFFF">
              <a:alpha val="67450"/>
            </a:srgbClr>
          </a:solidFill>
          <a:ln>
            <a:noFill/>
          </a:ln>
        </p:spPr>
        <p:txBody>
          <a:bodyPr spcFirstLastPara="1" wrap="square" lIns="45700" tIns="45700" rIns="45700" bIns="45700" anchor="t" anchorCtr="0">
            <a:noAutofit/>
          </a:bodyPr>
          <a:lstStyle>
            <a:lvl1pPr marL="457200" lvl="0" indent="-228600" algn="ctr">
              <a:lnSpc>
                <a:spcPct val="100000"/>
              </a:lnSpc>
              <a:spcBef>
                <a:spcPts val="700"/>
              </a:spcBef>
              <a:spcAft>
                <a:spcPts val="0"/>
              </a:spcAft>
              <a:buClr>
                <a:srgbClr val="888888"/>
              </a:buClr>
              <a:buSzPts val="3200"/>
              <a:buFont typeface="Verdana"/>
              <a:buNone/>
              <a:defRPr>
                <a:solidFill>
                  <a:srgbClr val="888888"/>
                </a:solidFill>
              </a:defRPr>
            </a:lvl1pPr>
            <a:lvl2pPr marL="914400" lvl="1" indent="-228600" algn="ctr">
              <a:lnSpc>
                <a:spcPct val="100000"/>
              </a:lnSpc>
              <a:spcBef>
                <a:spcPts val="700"/>
              </a:spcBef>
              <a:spcAft>
                <a:spcPts val="0"/>
              </a:spcAft>
              <a:buClr>
                <a:srgbClr val="888888"/>
              </a:buClr>
              <a:buSzPts val="3200"/>
              <a:buFont typeface="Verdana"/>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Verdana"/>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Verdana"/>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Verdana"/>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83" name="Google Shape;83;p14" descr="Picture 7"/>
          <p:cNvPicPr preferRelativeResize="0"/>
          <p:nvPr/>
        </p:nvPicPr>
        <p:blipFill rotWithShape="1">
          <a:blip r:embed="rId2">
            <a:alphaModFix/>
          </a:blip>
          <a:srcRect/>
          <a:stretch/>
        </p:blipFill>
        <p:spPr>
          <a:xfrm>
            <a:off x="3129103" y="82049"/>
            <a:ext cx="2885795" cy="1382532"/>
          </a:xfrm>
          <a:prstGeom prst="rect">
            <a:avLst/>
          </a:prstGeom>
          <a:noFill/>
          <a:ln>
            <a:noFill/>
          </a:ln>
        </p:spPr>
      </p:pic>
      <p:sp>
        <p:nvSpPr>
          <p:cNvPr id="84" name="Google Shape;84;p14"/>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5074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457201" y="1600200"/>
            <a:ext cx="8229601" cy="4572000"/>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87" name="Google Shape;87;p15"/>
          <p:cNvSpPr txBox="1">
            <a:spLocks noGrp="1"/>
          </p:cNvSpPr>
          <p:nvPr>
            <p:ph type="title"/>
          </p:nvPr>
        </p:nvSpPr>
        <p:spPr>
          <a:xfrm>
            <a:off x="228600" y="228600"/>
            <a:ext cx="8686800" cy="1143000"/>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105775"/>
              </a:buClr>
              <a:buSzPts val="1800"/>
              <a:buNone/>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88" name="Google Shape;88;p15"/>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735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1_One Content">
  <p:cSld name="2_One Content">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743200" y="256813"/>
            <a:ext cx="5943600" cy="1143001"/>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91" name="Google Shape;91;p16"/>
          <p:cNvSpPr txBox="1">
            <a:spLocks noGrp="1"/>
          </p:cNvSpPr>
          <p:nvPr>
            <p:ph type="body" idx="1"/>
          </p:nvPr>
        </p:nvSpPr>
        <p:spPr>
          <a:xfrm>
            <a:off x="533400" y="1600200"/>
            <a:ext cx="8153400" cy="3352799"/>
          </a:xfrm>
          <a:prstGeom prst="rect">
            <a:avLst/>
          </a:prstGeom>
          <a:noFill/>
          <a:ln>
            <a:noFill/>
          </a:ln>
        </p:spPr>
        <p:txBody>
          <a:bodyPr spcFirstLastPara="1" wrap="square" lIns="45700" tIns="45700" rIns="45700" bIns="45700" anchor="t" anchorCtr="0">
            <a:no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grpSp>
        <p:nvGrpSpPr>
          <p:cNvPr id="92" name="Google Shape;92;p16"/>
          <p:cNvGrpSpPr/>
          <p:nvPr/>
        </p:nvGrpSpPr>
        <p:grpSpPr>
          <a:xfrm>
            <a:off x="-19052" y="5086350"/>
            <a:ext cx="9182103" cy="1790700"/>
            <a:chOff x="0" y="0"/>
            <a:chExt cx="9182101" cy="1790700"/>
          </a:xfrm>
        </p:grpSpPr>
        <p:pic>
          <p:nvPicPr>
            <p:cNvPr id="93" name="Google Shape;93;p16" descr="image3.jpeg"/>
            <p:cNvPicPr preferRelativeResize="0"/>
            <p:nvPr/>
          </p:nvPicPr>
          <p:blipFill rotWithShape="1">
            <a:blip r:embed="rId2">
              <a:alphaModFix/>
            </a:blip>
            <a:srcRect l="236" t="13694"/>
            <a:stretch/>
          </p:blipFill>
          <p:spPr>
            <a:xfrm>
              <a:off x="19050" y="19050"/>
              <a:ext cx="9144001" cy="1752580"/>
            </a:xfrm>
            <a:prstGeom prst="rect">
              <a:avLst/>
            </a:prstGeom>
            <a:noFill/>
            <a:ln>
              <a:noFill/>
            </a:ln>
          </p:spPr>
        </p:pic>
        <p:sp>
          <p:nvSpPr>
            <p:cNvPr id="94" name="Google Shape;94;p16"/>
            <p:cNvSpPr/>
            <p:nvPr/>
          </p:nvSpPr>
          <p:spPr>
            <a:xfrm>
              <a:off x="0" y="0"/>
              <a:ext cx="9182101" cy="1790700"/>
            </a:xfrm>
            <a:prstGeom prst="rect">
              <a:avLst/>
            </a:prstGeom>
            <a:noFill/>
            <a:ln w="38100" cap="flat" cmpd="sng">
              <a:solidFill>
                <a:schemeClr val="accent5"/>
              </a:solidFill>
              <a:prstDash val="dash"/>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grpSp>
      <p:pic>
        <p:nvPicPr>
          <p:cNvPr id="95" name="Google Shape;95;p16" descr="Picture 10"/>
          <p:cNvPicPr preferRelativeResize="0"/>
          <p:nvPr/>
        </p:nvPicPr>
        <p:blipFill rotWithShape="1">
          <a:blip r:embed="rId3">
            <a:alphaModFix/>
          </a:blip>
          <a:srcRect/>
          <a:stretch/>
        </p:blipFill>
        <p:spPr>
          <a:xfrm>
            <a:off x="76200" y="152400"/>
            <a:ext cx="2590800" cy="1241207"/>
          </a:xfrm>
          <a:prstGeom prst="rect">
            <a:avLst/>
          </a:prstGeom>
          <a:noFill/>
          <a:ln>
            <a:noFill/>
          </a:ln>
        </p:spPr>
      </p:pic>
      <p:sp>
        <p:nvSpPr>
          <p:cNvPr id="96" name="Google Shape;96;p16"/>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4897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3_One Content">
  <p:cSld name="3_One Conten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2743200" y="256813"/>
            <a:ext cx="5943600" cy="1143001"/>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99" name="Google Shape;99;p17"/>
          <p:cNvSpPr txBox="1">
            <a:spLocks noGrp="1"/>
          </p:cNvSpPr>
          <p:nvPr>
            <p:ph type="body" idx="1"/>
          </p:nvPr>
        </p:nvSpPr>
        <p:spPr>
          <a:xfrm>
            <a:off x="457200" y="1600200"/>
            <a:ext cx="8229600" cy="3352799"/>
          </a:xfrm>
          <a:prstGeom prst="rect">
            <a:avLst/>
          </a:prstGeom>
          <a:noFill/>
          <a:ln>
            <a:noFill/>
          </a:ln>
        </p:spPr>
        <p:txBody>
          <a:bodyPr spcFirstLastPara="1" wrap="square" lIns="45700" tIns="45700" rIns="45700" bIns="45700" anchor="t" anchorCtr="0">
            <a:no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100" name="Google Shape;100;p17" descr="Decorative imagePicture 8"/>
          <p:cNvPicPr preferRelativeResize="0"/>
          <p:nvPr/>
        </p:nvPicPr>
        <p:blipFill rotWithShape="1">
          <a:blip r:embed="rId2">
            <a:alphaModFix/>
          </a:blip>
          <a:srcRect t="5950" b="16056"/>
          <a:stretch/>
        </p:blipFill>
        <p:spPr>
          <a:xfrm>
            <a:off x="0" y="5130800"/>
            <a:ext cx="9144000" cy="1727201"/>
          </a:xfrm>
          <a:prstGeom prst="rect">
            <a:avLst/>
          </a:prstGeom>
          <a:noFill/>
          <a:ln w="38100" cap="flat" cmpd="sng">
            <a:solidFill>
              <a:schemeClr val="accent5"/>
            </a:solidFill>
            <a:prstDash val="dash"/>
            <a:round/>
            <a:headEnd type="none" w="sm" len="sm"/>
            <a:tailEnd type="none" w="sm" len="sm"/>
          </a:ln>
        </p:spPr>
      </p:pic>
      <p:pic>
        <p:nvPicPr>
          <p:cNvPr id="101" name="Google Shape;101;p17" descr="Picture 10"/>
          <p:cNvPicPr preferRelativeResize="0"/>
          <p:nvPr/>
        </p:nvPicPr>
        <p:blipFill rotWithShape="1">
          <a:blip r:embed="rId3">
            <a:alphaModFix/>
          </a:blip>
          <a:srcRect/>
          <a:stretch/>
        </p:blipFill>
        <p:spPr>
          <a:xfrm>
            <a:off x="76200" y="152400"/>
            <a:ext cx="2585897" cy="1238858"/>
          </a:xfrm>
          <a:prstGeom prst="rect">
            <a:avLst/>
          </a:prstGeom>
          <a:noFill/>
          <a:ln>
            <a:noFill/>
          </a:ln>
        </p:spPr>
      </p:pic>
      <p:sp>
        <p:nvSpPr>
          <p:cNvPr id="102" name="Google Shape;102;p17"/>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832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2_One Content">
  <p:cSld name="2_One Conten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743200" y="256813"/>
            <a:ext cx="5943600" cy="1143001"/>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05" name="Google Shape;105;p18"/>
          <p:cNvSpPr txBox="1">
            <a:spLocks noGrp="1"/>
          </p:cNvSpPr>
          <p:nvPr>
            <p:ph type="body" idx="1"/>
          </p:nvPr>
        </p:nvSpPr>
        <p:spPr>
          <a:xfrm>
            <a:off x="457201" y="1600200"/>
            <a:ext cx="8229601" cy="3352799"/>
          </a:xfrm>
          <a:prstGeom prst="rect">
            <a:avLst/>
          </a:prstGeom>
          <a:noFill/>
          <a:ln>
            <a:noFill/>
          </a:ln>
        </p:spPr>
        <p:txBody>
          <a:bodyPr spcFirstLastPara="1" wrap="square" lIns="45700" tIns="45700" rIns="45700" bIns="45700" anchor="t" anchorCtr="0">
            <a:no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106" name="Google Shape;106;p18" descr="Decorative imagePicture 8"/>
          <p:cNvPicPr preferRelativeResize="0"/>
          <p:nvPr/>
        </p:nvPicPr>
        <p:blipFill rotWithShape="1">
          <a:blip r:embed="rId2">
            <a:alphaModFix/>
          </a:blip>
          <a:srcRect t="21433"/>
          <a:stretch/>
        </p:blipFill>
        <p:spPr>
          <a:xfrm>
            <a:off x="1" y="5118099"/>
            <a:ext cx="9144001" cy="1739901"/>
          </a:xfrm>
          <a:prstGeom prst="rect">
            <a:avLst/>
          </a:prstGeom>
          <a:noFill/>
          <a:ln w="38100" cap="flat" cmpd="sng">
            <a:solidFill>
              <a:schemeClr val="accent5"/>
            </a:solidFill>
            <a:prstDash val="dash"/>
            <a:round/>
            <a:headEnd type="none" w="sm" len="sm"/>
            <a:tailEnd type="none" w="sm" len="sm"/>
          </a:ln>
        </p:spPr>
      </p:pic>
      <p:pic>
        <p:nvPicPr>
          <p:cNvPr id="107" name="Google Shape;107;p18" descr="Picture 10"/>
          <p:cNvPicPr preferRelativeResize="0"/>
          <p:nvPr/>
        </p:nvPicPr>
        <p:blipFill rotWithShape="1">
          <a:blip r:embed="rId3">
            <a:alphaModFix/>
          </a:blip>
          <a:srcRect/>
          <a:stretch/>
        </p:blipFill>
        <p:spPr>
          <a:xfrm>
            <a:off x="76200" y="152400"/>
            <a:ext cx="2585897" cy="1238858"/>
          </a:xfrm>
          <a:prstGeom prst="rect">
            <a:avLst/>
          </a:prstGeom>
          <a:noFill/>
          <a:ln>
            <a:noFill/>
          </a:ln>
        </p:spPr>
      </p:pic>
      <p:sp>
        <p:nvSpPr>
          <p:cNvPr id="108" name="Google Shape;108;p18"/>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21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4"/>
        <p:cNvGrpSpPr/>
        <p:nvPr/>
      </p:nvGrpSpPr>
      <p:grpSpPr>
        <a:xfrm>
          <a:off x="0" y="0"/>
          <a:ext cx="0" cy="0"/>
          <a:chOff x="0" y="0"/>
          <a:chExt cx="0" cy="0"/>
        </a:xfrm>
      </p:grpSpPr>
      <p:pic>
        <p:nvPicPr>
          <p:cNvPr id="65" name="Google Shape;65;p8"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66" name="Google Shape;66;p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8" name="Google Shape;6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743200" y="256813"/>
            <a:ext cx="5943600" cy="1143001"/>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11" name="Google Shape;111;p19"/>
          <p:cNvSpPr txBox="1">
            <a:spLocks noGrp="1"/>
          </p:cNvSpPr>
          <p:nvPr>
            <p:ph type="body" idx="1"/>
          </p:nvPr>
        </p:nvSpPr>
        <p:spPr>
          <a:xfrm>
            <a:off x="457200" y="1600200"/>
            <a:ext cx="4038600" cy="3352800"/>
          </a:xfrm>
          <a:prstGeom prst="rect">
            <a:avLst/>
          </a:prstGeom>
          <a:noFill/>
          <a:ln>
            <a:noFill/>
          </a:ln>
        </p:spPr>
        <p:txBody>
          <a:bodyPr spcFirstLastPara="1" wrap="square" lIns="45700" tIns="45700" rIns="45700" bIns="45700" anchor="t" anchorCtr="0">
            <a:no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grpSp>
        <p:nvGrpSpPr>
          <p:cNvPr id="112" name="Google Shape;112;p19"/>
          <p:cNvGrpSpPr/>
          <p:nvPr/>
        </p:nvGrpSpPr>
        <p:grpSpPr>
          <a:xfrm>
            <a:off x="-19052" y="5086350"/>
            <a:ext cx="9182103" cy="1790700"/>
            <a:chOff x="0" y="0"/>
            <a:chExt cx="9182101" cy="1790700"/>
          </a:xfrm>
        </p:grpSpPr>
        <p:pic>
          <p:nvPicPr>
            <p:cNvPr id="113" name="Google Shape;113;p19" descr="image3.jpeg"/>
            <p:cNvPicPr preferRelativeResize="0"/>
            <p:nvPr/>
          </p:nvPicPr>
          <p:blipFill rotWithShape="1">
            <a:blip r:embed="rId2">
              <a:alphaModFix/>
            </a:blip>
            <a:srcRect l="236" t="13694"/>
            <a:stretch/>
          </p:blipFill>
          <p:spPr>
            <a:xfrm>
              <a:off x="19050" y="19050"/>
              <a:ext cx="9144001" cy="1752580"/>
            </a:xfrm>
            <a:prstGeom prst="rect">
              <a:avLst/>
            </a:prstGeom>
            <a:noFill/>
            <a:ln>
              <a:noFill/>
            </a:ln>
          </p:spPr>
        </p:pic>
        <p:sp>
          <p:nvSpPr>
            <p:cNvPr id="114" name="Google Shape;114;p19"/>
            <p:cNvSpPr/>
            <p:nvPr/>
          </p:nvSpPr>
          <p:spPr>
            <a:xfrm>
              <a:off x="0" y="0"/>
              <a:ext cx="9182101" cy="1790700"/>
            </a:xfrm>
            <a:prstGeom prst="rect">
              <a:avLst/>
            </a:prstGeom>
            <a:noFill/>
            <a:ln w="38100" cap="flat" cmpd="sng">
              <a:solidFill>
                <a:schemeClr val="accent5"/>
              </a:solidFill>
              <a:prstDash val="dash"/>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grpSp>
      <p:pic>
        <p:nvPicPr>
          <p:cNvPr id="115" name="Google Shape;115;p19" descr="Picture 10"/>
          <p:cNvPicPr preferRelativeResize="0"/>
          <p:nvPr/>
        </p:nvPicPr>
        <p:blipFill rotWithShape="1">
          <a:blip r:embed="rId3">
            <a:alphaModFix/>
          </a:blip>
          <a:srcRect/>
          <a:stretch/>
        </p:blipFill>
        <p:spPr>
          <a:xfrm>
            <a:off x="76200" y="152400"/>
            <a:ext cx="2585897" cy="1238858"/>
          </a:xfrm>
          <a:prstGeom prst="rect">
            <a:avLst/>
          </a:prstGeom>
          <a:noFill/>
          <a:ln>
            <a:noFill/>
          </a:ln>
        </p:spPr>
      </p:pic>
      <p:sp>
        <p:nvSpPr>
          <p:cNvPr id="116" name="Google Shape;116;p19"/>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7759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0000"/>
              </a:buClr>
              <a:buSzPts val="4000"/>
              <a:buFont typeface="Verdana"/>
              <a:buNone/>
              <a:defRPr b="1" cap="none">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19" name="Google Shape;119;p20"/>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400"/>
              </a:spcBef>
              <a:spcAft>
                <a:spcPts val="0"/>
              </a:spcAft>
              <a:buClr>
                <a:srgbClr val="888888"/>
              </a:buClr>
              <a:buSzPts val="2000"/>
              <a:buFont typeface="Verdana"/>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Verdana"/>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Verdana"/>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Verdana"/>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Verdana"/>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0" name="Google Shape;120;p20"/>
          <p:cNvSpPr/>
          <p:nvPr/>
        </p:nvSpPr>
        <p:spPr>
          <a:xfrm>
            <a:off x="-1" y="2214563"/>
            <a:ext cx="9144001" cy="681038"/>
          </a:xfrm>
          <a:prstGeom prst="rect">
            <a:avLst/>
          </a:prstGeom>
          <a:gradFill>
            <a:gsLst>
              <a:gs pos="0">
                <a:schemeClr val="accent5"/>
              </a:gs>
              <a:gs pos="75000">
                <a:srgbClr val="7FCDED"/>
              </a:gs>
              <a:gs pos="100000">
                <a:srgbClr val="FFFFFF"/>
              </a:gs>
            </a:gsLst>
            <a:lin ang="5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121" name="Google Shape;121;p20" descr="Decorative imagePicture 6"/>
          <p:cNvPicPr preferRelativeResize="0"/>
          <p:nvPr/>
        </p:nvPicPr>
        <p:blipFill rotWithShape="1">
          <a:blip r:embed="rId2">
            <a:alphaModFix/>
          </a:blip>
          <a:srcRect/>
          <a:stretch/>
        </p:blipFill>
        <p:spPr>
          <a:xfrm>
            <a:off x="-2" y="0"/>
            <a:ext cx="9144002" cy="2214564"/>
          </a:xfrm>
          <a:prstGeom prst="rect">
            <a:avLst/>
          </a:prstGeom>
          <a:noFill/>
          <a:ln>
            <a:noFill/>
          </a:ln>
          <a:effectLst>
            <a:reflection stA="52000" endPos="40000" sy="-100000" algn="bl" rotWithShape="0"/>
          </a:effectLst>
        </p:spPr>
      </p:pic>
      <p:pic>
        <p:nvPicPr>
          <p:cNvPr id="122" name="Google Shape;122;p20" descr="Picture 10"/>
          <p:cNvPicPr preferRelativeResize="0"/>
          <p:nvPr/>
        </p:nvPicPr>
        <p:blipFill rotWithShape="1">
          <a:blip r:embed="rId3">
            <a:alphaModFix/>
          </a:blip>
          <a:srcRect/>
          <a:stretch/>
        </p:blipFill>
        <p:spPr>
          <a:xfrm>
            <a:off x="76200" y="76200"/>
            <a:ext cx="990600" cy="474579"/>
          </a:xfrm>
          <a:prstGeom prst="rect">
            <a:avLst/>
          </a:prstGeom>
          <a:noFill/>
          <a:ln>
            <a:noFill/>
          </a:ln>
        </p:spPr>
      </p:pic>
      <p:sp>
        <p:nvSpPr>
          <p:cNvPr id="123" name="Google Shape;123;p20"/>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1919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0000"/>
              </a:buClr>
              <a:buSzPts val="4000"/>
              <a:buFont typeface="Verdana"/>
              <a:buNone/>
              <a:defRPr b="1" cap="none">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26" name="Google Shape;126;p21"/>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400"/>
              </a:spcBef>
              <a:spcAft>
                <a:spcPts val="0"/>
              </a:spcAft>
              <a:buClr>
                <a:srgbClr val="888888"/>
              </a:buClr>
              <a:buSzPts val="2000"/>
              <a:buFont typeface="Verdana"/>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Verdana"/>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Verdana"/>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Verdana"/>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Verdana"/>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7" name="Google Shape;127;p21"/>
          <p:cNvSpPr/>
          <p:nvPr/>
        </p:nvSpPr>
        <p:spPr>
          <a:xfrm>
            <a:off x="-1" y="2214563"/>
            <a:ext cx="9144001" cy="681038"/>
          </a:xfrm>
          <a:prstGeom prst="rect">
            <a:avLst/>
          </a:prstGeom>
          <a:gradFill>
            <a:gsLst>
              <a:gs pos="0">
                <a:schemeClr val="accent5"/>
              </a:gs>
              <a:gs pos="75000">
                <a:srgbClr val="7FCDED"/>
              </a:gs>
              <a:gs pos="100000">
                <a:srgbClr val="FFFFFF"/>
              </a:gs>
            </a:gsLst>
            <a:lin ang="5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128" name="Google Shape;128;p21" descr="Decorative imagePicture 6"/>
          <p:cNvPicPr preferRelativeResize="0"/>
          <p:nvPr/>
        </p:nvPicPr>
        <p:blipFill rotWithShape="1">
          <a:blip r:embed="rId2">
            <a:alphaModFix/>
          </a:blip>
          <a:srcRect/>
          <a:stretch/>
        </p:blipFill>
        <p:spPr>
          <a:xfrm>
            <a:off x="-2" y="0"/>
            <a:ext cx="9144002" cy="2214562"/>
          </a:xfrm>
          <a:prstGeom prst="rect">
            <a:avLst/>
          </a:prstGeom>
          <a:noFill/>
          <a:ln>
            <a:noFill/>
          </a:ln>
          <a:effectLst>
            <a:reflection stA="52000" endPos="40000" sy="-100000" algn="bl" rotWithShape="0"/>
          </a:effectLst>
        </p:spPr>
      </p:pic>
      <p:pic>
        <p:nvPicPr>
          <p:cNvPr id="129" name="Google Shape;129;p21" descr="Picture 10"/>
          <p:cNvPicPr preferRelativeResize="0"/>
          <p:nvPr/>
        </p:nvPicPr>
        <p:blipFill rotWithShape="1">
          <a:blip r:embed="rId3">
            <a:alphaModFix/>
          </a:blip>
          <a:srcRect/>
          <a:stretch/>
        </p:blipFill>
        <p:spPr>
          <a:xfrm>
            <a:off x="76200" y="55789"/>
            <a:ext cx="1559302" cy="747033"/>
          </a:xfrm>
          <a:prstGeom prst="rect">
            <a:avLst/>
          </a:prstGeom>
          <a:noFill/>
          <a:ln>
            <a:noFill/>
          </a:ln>
        </p:spPr>
      </p:pic>
      <p:sp>
        <p:nvSpPr>
          <p:cNvPr id="130" name="Google Shape;130;p21"/>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9329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0000"/>
              </a:buClr>
              <a:buSzPts val="4000"/>
              <a:buFont typeface="Verdana"/>
              <a:buNone/>
              <a:defRPr b="1" cap="none">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33" name="Google Shape;133;p22"/>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400"/>
              </a:spcBef>
              <a:spcAft>
                <a:spcPts val="0"/>
              </a:spcAft>
              <a:buClr>
                <a:srgbClr val="888888"/>
              </a:buClr>
              <a:buSzPts val="2000"/>
              <a:buFont typeface="Verdana"/>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Verdana"/>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Verdana"/>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Verdana"/>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Verdana"/>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34" name="Google Shape;134;p22"/>
          <p:cNvSpPr/>
          <p:nvPr/>
        </p:nvSpPr>
        <p:spPr>
          <a:xfrm>
            <a:off x="-1" y="2214563"/>
            <a:ext cx="9144001" cy="681038"/>
          </a:xfrm>
          <a:prstGeom prst="rect">
            <a:avLst/>
          </a:prstGeom>
          <a:gradFill>
            <a:gsLst>
              <a:gs pos="0">
                <a:schemeClr val="accent5"/>
              </a:gs>
              <a:gs pos="75000">
                <a:srgbClr val="7FCDED"/>
              </a:gs>
              <a:gs pos="100000">
                <a:srgbClr val="FFFFFF"/>
              </a:gs>
            </a:gsLst>
            <a:lin ang="5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135" name="Google Shape;135;p22" descr="Decorative imagePicture 6"/>
          <p:cNvPicPr preferRelativeResize="0"/>
          <p:nvPr/>
        </p:nvPicPr>
        <p:blipFill rotWithShape="1">
          <a:blip r:embed="rId2">
            <a:alphaModFix/>
          </a:blip>
          <a:srcRect/>
          <a:stretch/>
        </p:blipFill>
        <p:spPr>
          <a:xfrm>
            <a:off x="-2" y="0"/>
            <a:ext cx="9144002" cy="2214562"/>
          </a:xfrm>
          <a:prstGeom prst="rect">
            <a:avLst/>
          </a:prstGeom>
          <a:noFill/>
          <a:ln>
            <a:noFill/>
          </a:ln>
          <a:effectLst>
            <a:reflection stA="52000" endPos="40000" sy="-100000" algn="bl" rotWithShape="0"/>
          </a:effectLst>
        </p:spPr>
      </p:pic>
      <p:pic>
        <p:nvPicPr>
          <p:cNvPr id="136" name="Google Shape;136;p22" descr="Picture 10"/>
          <p:cNvPicPr preferRelativeResize="0"/>
          <p:nvPr/>
        </p:nvPicPr>
        <p:blipFill rotWithShape="1">
          <a:blip r:embed="rId3">
            <a:alphaModFix/>
          </a:blip>
          <a:srcRect/>
          <a:stretch/>
        </p:blipFill>
        <p:spPr>
          <a:xfrm>
            <a:off x="40898" y="34017"/>
            <a:ext cx="1559303" cy="747034"/>
          </a:xfrm>
          <a:prstGeom prst="rect">
            <a:avLst/>
          </a:prstGeom>
          <a:noFill/>
          <a:ln>
            <a:noFill/>
          </a:ln>
        </p:spPr>
      </p:pic>
      <p:sp>
        <p:nvSpPr>
          <p:cNvPr id="137" name="Google Shape;137;p22"/>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65799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457200" y="274638"/>
            <a:ext cx="8229600" cy="1143001"/>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000"/>
              <a:buFont typeface="Verdana"/>
              <a:buNone/>
              <a:defRPr>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40" name="Google Shape;140;p23"/>
          <p:cNvSpPr txBox="1">
            <a:spLocks noGrp="1"/>
          </p:cNvSpPr>
          <p:nvPr>
            <p:ph type="body" idx="1"/>
          </p:nvPr>
        </p:nvSpPr>
        <p:spPr>
          <a:xfrm>
            <a:off x="914400" y="1524000"/>
            <a:ext cx="3582988" cy="650875"/>
          </a:xfrm>
          <a:prstGeom prst="rect">
            <a:avLst/>
          </a:prstGeom>
          <a:solidFill>
            <a:srgbClr val="EAF8EC"/>
          </a:solidFill>
          <a:ln>
            <a:noFill/>
          </a:ln>
        </p:spPr>
        <p:txBody>
          <a:bodyPr spcFirstLastPara="1" wrap="square" lIns="45700" tIns="45700" rIns="45700" bIns="45700" anchor="b" anchorCtr="0">
            <a:noAutofit/>
          </a:bodyPr>
          <a:lstStyle>
            <a:lvl1pPr marL="457200" lvl="0" indent="-228600" algn="l">
              <a:lnSpc>
                <a:spcPct val="100000"/>
              </a:lnSpc>
              <a:spcBef>
                <a:spcPts val="500"/>
              </a:spcBef>
              <a:spcAft>
                <a:spcPts val="0"/>
              </a:spcAft>
              <a:buClr>
                <a:srgbClr val="000000"/>
              </a:buClr>
              <a:buSzPts val="2100"/>
              <a:buFont typeface="Verdana"/>
              <a:buNone/>
              <a:defRPr sz="2100" b="1"/>
            </a:lvl1pPr>
            <a:lvl2pPr marL="914400" lvl="1" indent="-228600" algn="l">
              <a:lnSpc>
                <a:spcPct val="100000"/>
              </a:lnSpc>
              <a:spcBef>
                <a:spcPts val="500"/>
              </a:spcBef>
              <a:spcAft>
                <a:spcPts val="0"/>
              </a:spcAft>
              <a:buClr>
                <a:srgbClr val="000000"/>
              </a:buClr>
              <a:buSzPts val="2100"/>
              <a:buFont typeface="Verdana"/>
              <a:buNone/>
              <a:defRPr sz="2100" b="1"/>
            </a:lvl2pPr>
            <a:lvl3pPr marL="1371600" lvl="2" indent="-228600" algn="l">
              <a:lnSpc>
                <a:spcPct val="100000"/>
              </a:lnSpc>
              <a:spcBef>
                <a:spcPts val="500"/>
              </a:spcBef>
              <a:spcAft>
                <a:spcPts val="0"/>
              </a:spcAft>
              <a:buClr>
                <a:srgbClr val="000000"/>
              </a:buClr>
              <a:buSzPts val="2100"/>
              <a:buFont typeface="Verdana"/>
              <a:buNone/>
              <a:defRPr sz="2100" b="1"/>
            </a:lvl3pPr>
            <a:lvl4pPr marL="1828800" lvl="3" indent="-228600" algn="l">
              <a:lnSpc>
                <a:spcPct val="100000"/>
              </a:lnSpc>
              <a:spcBef>
                <a:spcPts val="500"/>
              </a:spcBef>
              <a:spcAft>
                <a:spcPts val="0"/>
              </a:spcAft>
              <a:buClr>
                <a:srgbClr val="000000"/>
              </a:buClr>
              <a:buSzPts val="2100"/>
              <a:buFont typeface="Verdana"/>
              <a:buNone/>
              <a:defRPr sz="2100" b="1"/>
            </a:lvl4pPr>
            <a:lvl5pPr marL="2286000" lvl="4" indent="-228600" algn="l">
              <a:lnSpc>
                <a:spcPct val="100000"/>
              </a:lnSpc>
              <a:spcBef>
                <a:spcPts val="500"/>
              </a:spcBef>
              <a:spcAft>
                <a:spcPts val="0"/>
              </a:spcAft>
              <a:buClr>
                <a:srgbClr val="000000"/>
              </a:buClr>
              <a:buSzPts val="2100"/>
              <a:buFont typeface="Verdana"/>
              <a:buNone/>
              <a:defRPr sz="21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41" name="Google Shape;141;p23"/>
          <p:cNvSpPr txBox="1">
            <a:spLocks noGrp="1"/>
          </p:cNvSpPr>
          <p:nvPr>
            <p:ph type="body" idx="2"/>
          </p:nvPr>
        </p:nvSpPr>
        <p:spPr>
          <a:xfrm>
            <a:off x="5105400" y="1535112"/>
            <a:ext cx="3581400" cy="639763"/>
          </a:xfrm>
          <a:prstGeom prst="rect">
            <a:avLst/>
          </a:prstGeom>
          <a:solidFill>
            <a:srgbClr val="EAF8EC"/>
          </a:solidFill>
          <a:ln>
            <a:noFill/>
          </a:ln>
        </p:spPr>
        <p:txBody>
          <a:bodyPr spcFirstLastPara="1" wrap="square" lIns="45700" tIns="45700" rIns="45700" bIns="45700" anchor="b" anchorCtr="0">
            <a:no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42" name="Google Shape;142;p23"/>
          <p:cNvSpPr/>
          <p:nvPr/>
        </p:nvSpPr>
        <p:spPr>
          <a:xfrm>
            <a:off x="457200" y="1524000"/>
            <a:ext cx="457200" cy="65151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43" name="Google Shape;143;p23"/>
          <p:cNvSpPr/>
          <p:nvPr/>
        </p:nvSpPr>
        <p:spPr>
          <a:xfrm>
            <a:off x="4648200" y="1524000"/>
            <a:ext cx="457200" cy="65151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144" name="Google Shape;144;p23" descr="Picture 12"/>
          <p:cNvPicPr preferRelativeResize="0"/>
          <p:nvPr/>
        </p:nvPicPr>
        <p:blipFill rotWithShape="1">
          <a:blip r:embed="rId2">
            <a:alphaModFix/>
          </a:blip>
          <a:srcRect/>
          <a:stretch/>
        </p:blipFill>
        <p:spPr>
          <a:xfrm>
            <a:off x="7467600" y="5974441"/>
            <a:ext cx="1559302" cy="747034"/>
          </a:xfrm>
          <a:prstGeom prst="rect">
            <a:avLst/>
          </a:prstGeom>
          <a:noFill/>
          <a:ln>
            <a:noFill/>
          </a:ln>
        </p:spPr>
      </p:pic>
      <p:sp>
        <p:nvSpPr>
          <p:cNvPr id="145" name="Google Shape;145;p23"/>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70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457200" y="274638"/>
            <a:ext cx="8229600" cy="1143001"/>
          </a:xfrm>
          <a:prstGeom prst="rect">
            <a:avLst/>
          </a:prstGeom>
          <a:solidFill>
            <a:srgbClr val="AADDF3">
              <a:alpha val="67450"/>
            </a:srgbClr>
          </a:solid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000"/>
              <a:buFont typeface="Verdana"/>
              <a:buNone/>
              <a:defRPr>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pic>
        <p:nvPicPr>
          <p:cNvPr id="148" name="Google Shape;148;p24" descr="Picture 6"/>
          <p:cNvPicPr preferRelativeResize="0"/>
          <p:nvPr/>
        </p:nvPicPr>
        <p:blipFill rotWithShape="1">
          <a:blip r:embed="rId2">
            <a:alphaModFix/>
          </a:blip>
          <a:srcRect/>
          <a:stretch/>
        </p:blipFill>
        <p:spPr>
          <a:xfrm>
            <a:off x="7467600" y="5974441"/>
            <a:ext cx="1559302" cy="747034"/>
          </a:xfrm>
          <a:prstGeom prst="rect">
            <a:avLst/>
          </a:prstGeom>
          <a:noFill/>
          <a:ln>
            <a:noFill/>
          </a:ln>
        </p:spPr>
      </p:pic>
      <p:sp>
        <p:nvSpPr>
          <p:cNvPr id="149" name="Google Shape;149;p24"/>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0390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50"/>
        <p:cNvGrpSpPr/>
        <p:nvPr/>
      </p:nvGrpSpPr>
      <p:grpSpPr>
        <a:xfrm>
          <a:off x="0" y="0"/>
          <a:ext cx="0" cy="0"/>
          <a:chOff x="0" y="0"/>
          <a:chExt cx="0" cy="0"/>
        </a:xfrm>
      </p:grpSpPr>
      <p:pic>
        <p:nvPicPr>
          <p:cNvPr id="151" name="Google Shape;151;p25" descr="Picture 5"/>
          <p:cNvPicPr preferRelativeResize="0"/>
          <p:nvPr/>
        </p:nvPicPr>
        <p:blipFill rotWithShape="1">
          <a:blip r:embed="rId2">
            <a:alphaModFix/>
          </a:blip>
          <a:srcRect/>
          <a:stretch/>
        </p:blipFill>
        <p:spPr>
          <a:xfrm>
            <a:off x="7467600" y="5974441"/>
            <a:ext cx="1559302" cy="747034"/>
          </a:xfrm>
          <a:prstGeom prst="rect">
            <a:avLst/>
          </a:prstGeom>
          <a:noFill/>
          <a:ln>
            <a:noFill/>
          </a:ln>
        </p:spPr>
      </p:pic>
      <p:sp>
        <p:nvSpPr>
          <p:cNvPr id="152" name="Google Shape;152;p25"/>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8681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914400" y="273050"/>
            <a:ext cx="2551114" cy="1162050"/>
          </a:xfrm>
          <a:prstGeom prst="rect">
            <a:avLst/>
          </a:prstGeom>
          <a:solidFill>
            <a:srgbClr val="FFFFFF"/>
          </a:solid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000000"/>
              </a:buClr>
              <a:buSzPts val="2000"/>
              <a:buFont typeface="Verdana"/>
              <a:buNone/>
              <a:defRPr sz="2000" b="1">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55" name="Google Shape;155;p26"/>
          <p:cNvSpPr txBox="1">
            <a:spLocks noGrp="1"/>
          </p:cNvSpPr>
          <p:nvPr>
            <p:ph type="body" idx="1"/>
          </p:nvPr>
        </p:nvSpPr>
        <p:spPr>
          <a:xfrm>
            <a:off x="3575050" y="273050"/>
            <a:ext cx="5111750" cy="5853113"/>
          </a:xfrm>
          <a:prstGeom prst="rect">
            <a:avLst/>
          </a:prstGeom>
          <a:solidFill>
            <a:srgbClr val="FFFFFF"/>
          </a:solidFill>
          <a:ln w="38100" cap="flat" cmpd="sng">
            <a:solidFill>
              <a:schemeClr val="accent5"/>
            </a:solidFill>
            <a:prstDash val="dash"/>
            <a:round/>
            <a:headEnd type="none" w="sm" len="sm"/>
            <a:tailEnd type="none" w="sm" len="sm"/>
          </a:ln>
        </p:spPr>
        <p:txBody>
          <a:bodyPr spcFirstLastPara="1" wrap="square" lIns="45700" tIns="45700" rIns="45700" bIns="45700" anchor="t" anchorCtr="0">
            <a:no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56" name="Google Shape;156;p26"/>
          <p:cNvSpPr txBox="1">
            <a:spLocks noGrp="1"/>
          </p:cNvSpPr>
          <p:nvPr>
            <p:ph type="body" idx="2"/>
          </p:nvPr>
        </p:nvSpPr>
        <p:spPr>
          <a:xfrm>
            <a:off x="457199" y="1435100"/>
            <a:ext cx="3008315" cy="4691063"/>
          </a:xfrm>
          <a:prstGeom prst="rect">
            <a:avLst/>
          </a:prstGeom>
          <a:solidFill>
            <a:srgbClr val="EAF8EC"/>
          </a:solidFill>
          <a:ln>
            <a:noFill/>
          </a:ln>
        </p:spPr>
        <p:txBody>
          <a:bodyPr spcFirstLastPara="1" wrap="square" lIns="45700" tIns="45700" rIns="45700" bIns="45700" anchor="t" anchorCtr="0">
            <a:no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57" name="Google Shape;157;p26"/>
          <p:cNvSpPr/>
          <p:nvPr/>
        </p:nvSpPr>
        <p:spPr>
          <a:xfrm>
            <a:off x="457200" y="273361"/>
            <a:ext cx="457200" cy="116129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158" name="Google Shape;158;p26" descr="Picture 9"/>
          <p:cNvPicPr preferRelativeResize="0"/>
          <p:nvPr/>
        </p:nvPicPr>
        <p:blipFill rotWithShape="1">
          <a:blip r:embed="rId2">
            <a:alphaModFix/>
          </a:blip>
          <a:srcRect/>
          <a:stretch/>
        </p:blipFill>
        <p:spPr>
          <a:xfrm>
            <a:off x="7467600" y="5974441"/>
            <a:ext cx="1559302" cy="747034"/>
          </a:xfrm>
          <a:prstGeom prst="rect">
            <a:avLst/>
          </a:prstGeom>
          <a:noFill/>
          <a:ln>
            <a:noFill/>
          </a:ln>
        </p:spPr>
      </p:pic>
      <p:sp>
        <p:nvSpPr>
          <p:cNvPr id="159" name="Google Shape;159;p26"/>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2386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2743200" y="4800600"/>
            <a:ext cx="4535488" cy="566738"/>
          </a:xfrm>
          <a:prstGeom prst="rect">
            <a:avLst/>
          </a:prstGeom>
          <a:solidFill>
            <a:srgbClr val="FFFFFF"/>
          </a:solid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000000"/>
              </a:buClr>
              <a:buSzPts val="2000"/>
              <a:buFont typeface="Verdana"/>
              <a:buNone/>
              <a:defRPr sz="2000" b="1">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62" name="Google Shape;162;p27"/>
          <p:cNvSpPr>
            <a:spLocks noGrp="1"/>
          </p:cNvSpPr>
          <p:nvPr>
            <p:ph type="pic" idx="2"/>
          </p:nvPr>
        </p:nvSpPr>
        <p:spPr>
          <a:xfrm>
            <a:off x="1792288" y="612775"/>
            <a:ext cx="5486401" cy="4114800"/>
          </a:xfrm>
          <a:prstGeom prst="rect">
            <a:avLst/>
          </a:prstGeom>
          <a:no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1pPr>
            <a:lvl2pPr marR="0" lvl="1"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2pPr>
            <a:lvl3pPr marR="0" lvl="2"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3pPr>
            <a:lvl4pPr marR="0" lvl="3"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4pPr>
            <a:lvl5pPr marR="0" lvl="4"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5pPr>
            <a:lvl6pPr marR="0" lvl="5"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6pPr>
            <a:lvl7pPr marR="0" lvl="6"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7pPr>
            <a:lvl8pPr marR="0" lvl="7"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8pPr>
            <a:lvl9pPr marR="0" lvl="8"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9pPr>
          </a:lstStyle>
          <a:p>
            <a:endParaRPr/>
          </a:p>
        </p:txBody>
      </p:sp>
      <p:sp>
        <p:nvSpPr>
          <p:cNvPr id="163" name="Google Shape;163;p27"/>
          <p:cNvSpPr/>
          <p:nvPr/>
        </p:nvSpPr>
        <p:spPr>
          <a:xfrm>
            <a:off x="1828800" y="4800600"/>
            <a:ext cx="914400" cy="609600"/>
          </a:xfrm>
          <a:prstGeom prst="rect">
            <a:avLst/>
          </a:prstGeom>
          <a:solidFill>
            <a:srgbClr val="AADDF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64" name="Google Shape;164;p27"/>
          <p:cNvSpPr txBox="1">
            <a:spLocks noGrp="1"/>
          </p:cNvSpPr>
          <p:nvPr>
            <p:ph type="body" idx="1"/>
          </p:nvPr>
        </p:nvSpPr>
        <p:spPr>
          <a:xfrm>
            <a:off x="1828800" y="5368925"/>
            <a:ext cx="5449888" cy="804863"/>
          </a:xfrm>
          <a:prstGeom prst="rect">
            <a:avLst/>
          </a:prstGeom>
          <a:solidFill>
            <a:srgbClr val="E6E6E6"/>
          </a:solidFill>
          <a:ln>
            <a:noFill/>
          </a:ln>
        </p:spPr>
        <p:txBody>
          <a:bodyPr spcFirstLastPara="1" wrap="square" lIns="45700" tIns="45700" rIns="45700" bIns="45700" anchor="t" anchorCtr="0">
            <a:noAutofit/>
          </a:bodyPr>
          <a:lstStyle>
            <a:lvl1pPr marL="457200" lvl="0" indent="-228600" algn="l">
              <a:lnSpc>
                <a:spcPct val="100000"/>
              </a:lnSpc>
              <a:spcBef>
                <a:spcPts val="300"/>
              </a:spcBef>
              <a:spcAft>
                <a:spcPts val="0"/>
              </a:spcAft>
              <a:buClr>
                <a:srgbClr val="000000"/>
              </a:buClr>
              <a:buSzPts val="1400"/>
              <a:buFont typeface="Verdana"/>
              <a:buNone/>
              <a:defRPr sz="1400"/>
            </a:lvl1pPr>
            <a:lvl2pPr marL="914400" lvl="1" indent="-228600" algn="l">
              <a:lnSpc>
                <a:spcPct val="100000"/>
              </a:lnSpc>
              <a:spcBef>
                <a:spcPts val="300"/>
              </a:spcBef>
              <a:spcAft>
                <a:spcPts val="0"/>
              </a:spcAft>
              <a:buClr>
                <a:srgbClr val="000000"/>
              </a:buClr>
              <a:buSzPts val="1400"/>
              <a:buFont typeface="Verdana"/>
              <a:buNone/>
              <a:defRPr sz="1400"/>
            </a:lvl2pPr>
            <a:lvl3pPr marL="1371600" lvl="2" indent="-228600" algn="l">
              <a:lnSpc>
                <a:spcPct val="100000"/>
              </a:lnSpc>
              <a:spcBef>
                <a:spcPts val="300"/>
              </a:spcBef>
              <a:spcAft>
                <a:spcPts val="0"/>
              </a:spcAft>
              <a:buClr>
                <a:srgbClr val="000000"/>
              </a:buClr>
              <a:buSzPts val="1400"/>
              <a:buFont typeface="Verdana"/>
              <a:buNone/>
              <a:defRPr sz="1400"/>
            </a:lvl3pPr>
            <a:lvl4pPr marL="1828800" lvl="3" indent="-228600" algn="l">
              <a:lnSpc>
                <a:spcPct val="100000"/>
              </a:lnSpc>
              <a:spcBef>
                <a:spcPts val="300"/>
              </a:spcBef>
              <a:spcAft>
                <a:spcPts val="0"/>
              </a:spcAft>
              <a:buClr>
                <a:srgbClr val="000000"/>
              </a:buClr>
              <a:buSzPts val="1400"/>
              <a:buFont typeface="Verdana"/>
              <a:buNone/>
              <a:defRPr sz="1400"/>
            </a:lvl4pPr>
            <a:lvl5pPr marL="2286000" lvl="4" indent="-228600" algn="l">
              <a:lnSpc>
                <a:spcPct val="100000"/>
              </a:lnSpc>
              <a:spcBef>
                <a:spcPts val="300"/>
              </a:spcBef>
              <a:spcAft>
                <a:spcPts val="0"/>
              </a:spcAft>
              <a:buClr>
                <a:srgbClr val="000000"/>
              </a:buClr>
              <a:buSzPts val="1400"/>
              <a:buFont typeface="Verdana"/>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165" name="Google Shape;165;p27" descr="Picture 10"/>
          <p:cNvPicPr preferRelativeResize="0"/>
          <p:nvPr/>
        </p:nvPicPr>
        <p:blipFill rotWithShape="1">
          <a:blip r:embed="rId2">
            <a:alphaModFix/>
          </a:blip>
          <a:srcRect/>
          <a:stretch/>
        </p:blipFill>
        <p:spPr>
          <a:xfrm>
            <a:off x="7467600" y="5974441"/>
            <a:ext cx="1559302" cy="747034"/>
          </a:xfrm>
          <a:prstGeom prst="rect">
            <a:avLst/>
          </a:prstGeom>
          <a:noFill/>
          <a:ln>
            <a:noFill/>
          </a:ln>
        </p:spPr>
      </p:pic>
      <p:sp>
        <p:nvSpPr>
          <p:cNvPr id="166" name="Google Shape;166;p27"/>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5280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3_One Content">
  <p:cSld name="4_One Content">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2743200" y="256813"/>
            <a:ext cx="5943600" cy="1143001"/>
          </a:xfrm>
          <a:prstGeom prst="rect">
            <a:avLst/>
          </a:prstGeom>
          <a:solidFill>
            <a:srgbClr val="A9DCF2">
              <a:alpha val="66274"/>
            </a:srgbClr>
          </a:solidFill>
          <a:ln>
            <a:noFill/>
          </a:ln>
        </p:spPr>
        <p:txBody>
          <a:bodyPr spcFirstLastPara="1" wrap="square" lIns="45675" tIns="45675" rIns="45675" bIns="45675" anchor="ctr" anchorCtr="0">
            <a:noAutofit/>
          </a:bodyPr>
          <a:lstStyle>
            <a:lvl1pPr lvl="0" algn="ctr">
              <a:lnSpc>
                <a:spcPct val="100000"/>
              </a:lnSpc>
              <a:spcBef>
                <a:spcPts val="0"/>
              </a:spcBef>
              <a:spcAft>
                <a:spcPts val="0"/>
              </a:spcAft>
              <a:buClr>
                <a:srgbClr val="000000"/>
              </a:buClr>
              <a:buSzPts val="3800"/>
              <a:buFont typeface="Verdana"/>
              <a:buNone/>
              <a:defRPr sz="3800">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169" name="Google Shape;169;p28"/>
          <p:cNvSpPr txBox="1">
            <a:spLocks noGrp="1"/>
          </p:cNvSpPr>
          <p:nvPr>
            <p:ph type="body" idx="1"/>
          </p:nvPr>
        </p:nvSpPr>
        <p:spPr>
          <a:xfrm>
            <a:off x="457200" y="1600200"/>
            <a:ext cx="8229600" cy="3352799"/>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Clr>
                <a:srgbClr val="000000"/>
              </a:buClr>
              <a:buSzPts val="2800"/>
              <a:buChar char="•"/>
              <a:defRPr sz="2800"/>
            </a:lvl1pPr>
            <a:lvl2pPr marL="914400" lvl="1" indent="-406400" algn="l">
              <a:lnSpc>
                <a:spcPct val="100000"/>
              </a:lnSpc>
              <a:spcBef>
                <a:spcPts val="500"/>
              </a:spcBef>
              <a:spcAft>
                <a:spcPts val="0"/>
              </a:spcAft>
              <a:buClr>
                <a:srgbClr val="000000"/>
              </a:buClr>
              <a:buSzPts val="2800"/>
              <a:buChar char="–"/>
              <a:defRPr sz="2800"/>
            </a:lvl2pPr>
            <a:lvl3pPr marL="1371600" lvl="2" indent="-406400" algn="l">
              <a:lnSpc>
                <a:spcPct val="100000"/>
              </a:lnSpc>
              <a:spcBef>
                <a:spcPts val="500"/>
              </a:spcBef>
              <a:spcAft>
                <a:spcPts val="0"/>
              </a:spcAft>
              <a:buClr>
                <a:srgbClr val="000000"/>
              </a:buClr>
              <a:buSzPts val="2800"/>
              <a:buChar char="•"/>
              <a:defRPr sz="2800"/>
            </a:lvl3pPr>
            <a:lvl4pPr marL="1828800" lvl="3" indent="-406400" algn="l">
              <a:lnSpc>
                <a:spcPct val="100000"/>
              </a:lnSpc>
              <a:spcBef>
                <a:spcPts val="500"/>
              </a:spcBef>
              <a:spcAft>
                <a:spcPts val="0"/>
              </a:spcAft>
              <a:buClr>
                <a:srgbClr val="000000"/>
              </a:buClr>
              <a:buSzPts val="2800"/>
              <a:buChar char="–"/>
              <a:defRPr sz="2800"/>
            </a:lvl4pPr>
            <a:lvl5pPr marL="2286000" lvl="4" indent="-406400" algn="l">
              <a:lnSpc>
                <a:spcPct val="100000"/>
              </a:lnSpc>
              <a:spcBef>
                <a:spcPts val="5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pic>
        <p:nvPicPr>
          <p:cNvPr id="170" name="Google Shape;170;p28" descr="Decorative imageGoogle Shape;42;p72"/>
          <p:cNvPicPr preferRelativeResize="0"/>
          <p:nvPr/>
        </p:nvPicPr>
        <p:blipFill rotWithShape="1">
          <a:blip r:embed="rId2">
            <a:alphaModFix/>
          </a:blip>
          <a:srcRect t="5950" b="16056"/>
          <a:stretch/>
        </p:blipFill>
        <p:spPr>
          <a:xfrm>
            <a:off x="0" y="5130800"/>
            <a:ext cx="9144000" cy="1727201"/>
          </a:xfrm>
          <a:prstGeom prst="rect">
            <a:avLst/>
          </a:prstGeom>
          <a:noFill/>
          <a:ln w="38100" cap="flat" cmpd="sng">
            <a:solidFill>
              <a:schemeClr val="accent5"/>
            </a:solidFill>
            <a:prstDash val="dash"/>
            <a:round/>
            <a:headEnd type="none" w="sm" len="sm"/>
            <a:tailEnd type="none" w="sm" len="sm"/>
          </a:ln>
        </p:spPr>
      </p:pic>
      <p:pic>
        <p:nvPicPr>
          <p:cNvPr id="171" name="Google Shape;171;p28" descr="Google Shape;43;p72"/>
          <p:cNvPicPr preferRelativeResize="0"/>
          <p:nvPr/>
        </p:nvPicPr>
        <p:blipFill rotWithShape="1">
          <a:blip r:embed="rId3">
            <a:alphaModFix/>
          </a:blip>
          <a:srcRect/>
          <a:stretch/>
        </p:blipFill>
        <p:spPr>
          <a:xfrm>
            <a:off x="76200" y="152400"/>
            <a:ext cx="2585897" cy="1238858"/>
          </a:xfrm>
          <a:prstGeom prst="rect">
            <a:avLst/>
          </a:prstGeom>
          <a:noFill/>
          <a:ln>
            <a:noFill/>
          </a:ln>
        </p:spPr>
      </p:pic>
      <p:sp>
        <p:nvSpPr>
          <p:cNvPr id="172" name="Google Shape;172;p28"/>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530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2"/>
        <p:cNvGrpSpPr/>
        <p:nvPr/>
      </p:nvGrpSpPr>
      <p:grpSpPr>
        <a:xfrm>
          <a:off x="0" y="0"/>
          <a:ext cx="0" cy="0"/>
          <a:chOff x="0" y="0"/>
          <a:chExt cx="0" cy="0"/>
        </a:xfrm>
      </p:grpSpPr>
      <p:pic>
        <p:nvPicPr>
          <p:cNvPr id="73" name="Google Shape;73;p9"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74" name="Google Shape;74;p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6" name="Google Shape;7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73"/>
        <p:cNvGrpSpPr/>
        <p:nvPr/>
      </p:nvGrpSpPr>
      <p:grpSpPr>
        <a:xfrm>
          <a:off x="0" y="0"/>
          <a:ext cx="0" cy="0"/>
          <a:chOff x="0" y="0"/>
          <a:chExt cx="0" cy="0"/>
        </a:xfrm>
      </p:grpSpPr>
      <p:sp>
        <p:nvSpPr>
          <p:cNvPr id="174" name="Google Shape;174;p29"/>
          <p:cNvSpPr/>
          <p:nvPr/>
        </p:nvSpPr>
        <p:spPr>
          <a:xfrm>
            <a:off x="228600" y="1600200"/>
            <a:ext cx="8686800" cy="5085600"/>
          </a:xfrm>
          <a:prstGeom prst="rect">
            <a:avLst/>
          </a:prstGeom>
          <a:solidFill>
            <a:schemeClr val="l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5" name="Google Shape;175;p29"/>
          <p:cNvSpPr txBox="1">
            <a:spLocks noGrp="1"/>
          </p:cNvSpPr>
          <p:nvPr>
            <p:ph type="body" idx="1"/>
          </p:nvPr>
        </p:nvSpPr>
        <p:spPr>
          <a:xfrm>
            <a:off x="457201" y="1600201"/>
            <a:ext cx="8229600" cy="4572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76" name="Google Shape;176;p2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A8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77" name="Google Shape;177;p2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A8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78" name="Google Shape;178;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29"/>
          <p:cNvSpPr txBox="1">
            <a:spLocks noGrp="1"/>
          </p:cNvSpPr>
          <p:nvPr>
            <p:ph type="title"/>
          </p:nvPr>
        </p:nvSpPr>
        <p:spPr>
          <a:xfrm>
            <a:off x="228600" y="228600"/>
            <a:ext cx="8686800" cy="1143000"/>
          </a:xfrm>
          <a:prstGeom prst="rect">
            <a:avLst/>
          </a:prstGeom>
          <a:solidFill>
            <a:schemeClr val="accent5">
              <a:alpha val="67058"/>
            </a:scheme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2C3C"/>
              </a:buClr>
              <a:buSzPts val="4000"/>
              <a:buFont typeface="Verdana"/>
              <a:buNone/>
              <a:defRPr sz="4000" b="0" i="0" u="none" strike="noStrike" cap="none">
                <a:solidFill>
                  <a:srgbClr val="002C3C"/>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80" name="Google Shape;180;p29" descr="VTSS Logo" title="Decorative image"/>
          <p:cNvPicPr preferRelativeResize="0"/>
          <p:nvPr/>
        </p:nvPicPr>
        <p:blipFill rotWithShape="1">
          <a:blip r:embed="rId2">
            <a:alphaModFix/>
          </a:blip>
          <a:srcRect/>
          <a:stretch/>
        </p:blipFill>
        <p:spPr>
          <a:xfrm>
            <a:off x="7391400" y="5943600"/>
            <a:ext cx="1447800" cy="641727"/>
          </a:xfrm>
          <a:prstGeom prst="rect">
            <a:avLst/>
          </a:prstGeom>
          <a:noFill/>
          <a:ln>
            <a:noFill/>
          </a:ln>
        </p:spPr>
      </p:pic>
    </p:spTree>
    <p:extLst>
      <p:ext uri="{BB962C8B-B14F-4D97-AF65-F5344CB8AC3E}">
        <p14:creationId xmlns:p14="http://schemas.microsoft.com/office/powerpoint/2010/main" val="44709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0"/>
        <p:cNvGrpSpPr/>
        <p:nvPr/>
      </p:nvGrpSpPr>
      <p:grpSpPr>
        <a:xfrm>
          <a:off x="0" y="0"/>
          <a:ext cx="0" cy="0"/>
          <a:chOff x="0" y="0"/>
          <a:chExt cx="0" cy="0"/>
        </a:xfrm>
      </p:grpSpPr>
      <p:sp>
        <p:nvSpPr>
          <p:cNvPr id="81" name="Google Shape;81;p10"/>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3" name="Google Shape;8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10"/>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image" Target="../media/image3.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theme" Target="../theme/theme3.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p25"/>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98" name="Google Shape;198;p25"/>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99" name="Google Shape;199;p25"/>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200" name="Google Shape;200;p25"/>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57201" y="1600200"/>
            <a:ext cx="8229601" cy="4572000"/>
          </a:xfrm>
          <a:prstGeom prst="rect">
            <a:avLst/>
          </a:prstGeom>
          <a:noFill/>
          <a:ln>
            <a:noFill/>
          </a:ln>
        </p:spPr>
        <p:txBody>
          <a:bodyPr spcFirstLastPara="1" wrap="square" lIns="45700" tIns="45700" rIns="45700" bIns="45700"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Verdana"/>
                <a:ea typeface="Verdana"/>
                <a:cs typeface="Verdana"/>
                <a:sym typeface="Verdana"/>
              </a:defRPr>
            </a:lvl9pPr>
          </a:lstStyle>
          <a:p>
            <a:endParaRPr/>
          </a:p>
        </p:txBody>
      </p:sp>
      <p:sp>
        <p:nvSpPr>
          <p:cNvPr id="7" name="Google Shape;7;p1"/>
          <p:cNvSpPr txBox="1">
            <a:spLocks noGrp="1"/>
          </p:cNvSpPr>
          <p:nvPr>
            <p:ph type="title"/>
          </p:nvPr>
        </p:nvSpPr>
        <p:spPr>
          <a:xfrm>
            <a:off x="228600" y="228600"/>
            <a:ext cx="8686800" cy="1143000"/>
          </a:xfrm>
          <a:prstGeom prst="rect">
            <a:avLst/>
          </a:prstGeom>
          <a:solidFill>
            <a:srgbClr val="AADDF3">
              <a:alpha val="67450"/>
            </a:srgbClr>
          </a:solidFill>
          <a:ln>
            <a:noFill/>
          </a:ln>
        </p:spPr>
        <p:txBody>
          <a:bodyPr spcFirstLastPara="1" wrap="square" lIns="45700" tIns="45700" rIns="45700" bIns="45700" anchor="ctr" anchorCtr="0">
            <a:noAutofit/>
          </a:bodyPr>
          <a:lstStyle>
            <a:lvl1pPr marR="0" lvl="0"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1pPr>
            <a:lvl2pPr marR="0" lvl="1"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2pPr>
            <a:lvl3pPr marR="0" lvl="2"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3pPr>
            <a:lvl4pPr marR="0" lvl="3"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4pPr>
            <a:lvl5pPr marR="0" lvl="4"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5pPr>
            <a:lvl6pPr marR="0" lvl="5"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6pPr>
            <a:lvl7pPr marR="0" lvl="6"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7pPr>
            <a:lvl8pPr marR="0" lvl="7"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8pPr>
            <a:lvl9pPr marR="0" lvl="8" algn="ctr" rtl="0">
              <a:lnSpc>
                <a:spcPct val="100000"/>
              </a:lnSpc>
              <a:spcBef>
                <a:spcPts val="0"/>
              </a:spcBef>
              <a:spcAft>
                <a:spcPts val="0"/>
              </a:spcAft>
              <a:buClr>
                <a:srgbClr val="105775"/>
              </a:buClr>
              <a:buSzPts val="4000"/>
              <a:buFont typeface="Verdana"/>
              <a:buNone/>
              <a:defRPr sz="4000" b="0" i="0" u="none" strike="noStrike" cap="none">
                <a:solidFill>
                  <a:srgbClr val="105775"/>
                </a:solidFill>
                <a:latin typeface="Verdana"/>
                <a:ea typeface="Verdana"/>
                <a:cs typeface="Verdana"/>
                <a:sym typeface="Verdana"/>
              </a:defRPr>
            </a:lvl9pPr>
          </a:lstStyle>
          <a:p>
            <a:endParaRPr/>
          </a:p>
        </p:txBody>
      </p:sp>
      <p:pic>
        <p:nvPicPr>
          <p:cNvPr id="8" name="Google Shape;8;p1" descr="Picture 8"/>
          <p:cNvPicPr preferRelativeResize="0"/>
          <p:nvPr/>
        </p:nvPicPr>
        <p:blipFill rotWithShape="1">
          <a:blip r:embed="rId29">
            <a:alphaModFix/>
          </a:blip>
          <a:srcRect/>
          <a:stretch/>
        </p:blipFill>
        <p:spPr>
          <a:xfrm>
            <a:off x="8053977" y="6277285"/>
            <a:ext cx="1092201" cy="523254"/>
          </a:xfrm>
          <a:prstGeom prst="rect">
            <a:avLst/>
          </a:prstGeom>
          <a:noFill/>
          <a:ln>
            <a:noFill/>
          </a:ln>
        </p:spPr>
      </p:pic>
      <p:sp>
        <p:nvSpPr>
          <p:cNvPr id="9" name="Google Shape;9;p1"/>
          <p:cNvSpPr txBox="1">
            <a:spLocks noGrp="1"/>
          </p:cNvSpPr>
          <p:nvPr>
            <p:ph type="sldNum" idx="12"/>
          </p:nvPr>
        </p:nvSpPr>
        <p:spPr>
          <a:xfrm>
            <a:off x="8388885" y="6397942"/>
            <a:ext cx="297916" cy="28194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85421564"/>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6UNieqyoFQ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PTajsL3BMoU"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fBZVIufH9eNnBvKtk5mZuwJ3FqfZSe8l_2IG9H0SY2HqAoHw/viewform"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docs.google.com/forms/d/e/1FAIpQLSd-VSFHVKDEVq1zZ_xRwc5wPhyy622asANE1LCPZf550Vjbew/viewfor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7JPtXd27RL0&amp;feature=youtu.b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presentation/d/175UtO8CeM8zmmjzkf9ize9OCn-xTUzdlnGqbUVqmJJ4/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imtsstac.org/sites/default/files/Documents/Covid/Teams/00_Adapting_CICO_for_Distance_Learning.pdf" TargetMode="External"/><Relationship Id="rId2" Type="http://schemas.openxmlformats.org/officeDocument/2006/relationships/hyperlink" Target="https://www.pbis.org/resource/guidance-on-adapting-check-in-check-out-cico-for-distance-learn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6"/>
          <p:cNvSpPr txBox="1">
            <a:spLocks noGrp="1"/>
          </p:cNvSpPr>
          <p:nvPr>
            <p:ph type="ctrTitle"/>
          </p:nvPr>
        </p:nvSpPr>
        <p:spPr>
          <a:xfrm>
            <a:off x="953250" y="3671150"/>
            <a:ext cx="76410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91919"/>
              </a:buClr>
              <a:buSzPts val="5400"/>
              <a:buFont typeface="Verdana"/>
              <a:buNone/>
            </a:pPr>
            <a:r>
              <a:rPr lang="en-US"/>
              <a:t>VTSS </a:t>
            </a:r>
            <a:endParaRPr/>
          </a:p>
          <a:p>
            <a:pPr marL="0" lvl="0" indent="0" algn="ctr" rtl="0">
              <a:lnSpc>
                <a:spcPct val="100000"/>
              </a:lnSpc>
              <a:spcBef>
                <a:spcPts val="0"/>
              </a:spcBef>
              <a:spcAft>
                <a:spcPts val="0"/>
              </a:spcAft>
              <a:buClr>
                <a:srgbClr val="191919"/>
              </a:buClr>
              <a:buSzPts val="5400"/>
              <a:buFont typeface="Verdana"/>
              <a:buNone/>
            </a:pPr>
            <a:r>
              <a:rPr lang="en-US"/>
              <a:t>Advanced Tiers COP</a:t>
            </a:r>
            <a:endParaRPr/>
          </a:p>
        </p:txBody>
      </p:sp>
      <p:sp>
        <p:nvSpPr>
          <p:cNvPr id="426" name="Google Shape;426;p56"/>
          <p:cNvSpPr txBox="1">
            <a:spLocks noGrp="1"/>
          </p:cNvSpPr>
          <p:nvPr>
            <p:ph type="subTitle" idx="1"/>
          </p:nvPr>
        </p:nvSpPr>
        <p:spPr>
          <a:xfrm>
            <a:off x="953150" y="5257800"/>
            <a:ext cx="7641000" cy="914400"/>
          </a:xfrm>
          <a:prstGeom prst="rect">
            <a:avLst/>
          </a:prstGeom>
          <a:solidFill>
            <a:schemeClr val="lt1">
              <a:alpha val="67450"/>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None/>
            </a:pPr>
            <a:r>
              <a:rPr lang="en-US">
                <a:solidFill>
                  <a:srgbClr val="000000"/>
                </a:solidFill>
              </a:rPr>
              <a:t>Modifying and Intensifying CICO in Virtual and Hybrid Settings</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Student Need and Criteria</a:t>
            </a:r>
            <a:endParaRPr>
              <a:solidFill>
                <a:srgbClr val="000000"/>
              </a:solidFill>
            </a:endParaRPr>
          </a:p>
        </p:txBody>
      </p:sp>
      <p:sp>
        <p:nvSpPr>
          <p:cNvPr id="494" name="Google Shape;494;p65"/>
          <p:cNvSpPr txBox="1">
            <a:spLocks noGrp="1"/>
          </p:cNvSpPr>
          <p:nvPr>
            <p:ph type="body" idx="1"/>
          </p:nvPr>
        </p:nvSpPr>
        <p:spPr>
          <a:xfrm>
            <a:off x="457201" y="1600201"/>
            <a:ext cx="8229600" cy="3065317"/>
          </a:xfrm>
          <a:prstGeom prst="rect">
            <a:avLst/>
          </a:prstGeom>
        </p:spPr>
        <p:txBody>
          <a:bodyPr spcFirstLastPara="1" wrap="square" lIns="91425" tIns="45700" rIns="91425" bIns="45700" anchor="t" anchorCtr="0">
            <a:noAutofit/>
          </a:bodyPr>
          <a:lstStyle/>
          <a:p>
            <a:pPr marL="0" lvl="0" indent="0" algn="l" rtl="0">
              <a:spcBef>
                <a:spcPts val="600"/>
              </a:spcBef>
              <a:spcAft>
                <a:spcPts val="600"/>
              </a:spcAft>
              <a:buNone/>
            </a:pPr>
            <a:r>
              <a:rPr lang="en-US" dirty="0"/>
              <a:t>The Advanced Tiers Team sets Intervention Criteria for both settings</a:t>
            </a:r>
            <a:endParaRPr dirty="0"/>
          </a:p>
          <a:p>
            <a:pPr marL="0" lvl="0" indent="0" algn="l" rtl="0">
              <a:spcBef>
                <a:spcPts val="600"/>
              </a:spcBef>
              <a:spcAft>
                <a:spcPts val="600"/>
              </a:spcAft>
              <a:buNone/>
            </a:pPr>
            <a:r>
              <a:rPr lang="en-US" dirty="0" smtClean="0"/>
              <a:t>Considerations </a:t>
            </a:r>
            <a:r>
              <a:rPr lang="en-US" dirty="0"/>
              <a:t>for Criteria</a:t>
            </a:r>
            <a:endParaRPr dirty="0"/>
          </a:p>
          <a:p>
            <a:pPr marL="0" lvl="0" indent="0" algn="l" rtl="0">
              <a:spcBef>
                <a:spcPts val="600"/>
              </a:spcBef>
              <a:spcAft>
                <a:spcPts val="600"/>
              </a:spcAft>
              <a:buNone/>
            </a:pPr>
            <a:r>
              <a:rPr lang="en-US" dirty="0" smtClean="0"/>
              <a:t>Preparing </a:t>
            </a:r>
            <a:r>
              <a:rPr lang="en-US" dirty="0"/>
              <a:t>for transitioning from distance learning to in school setting</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66"/>
          <p:cNvSpPr txBox="1">
            <a:spLocks noGrp="1"/>
          </p:cNvSpPr>
          <p:nvPr>
            <p:ph type="title"/>
          </p:nvPr>
        </p:nvSpPr>
        <p:spPr>
          <a:xfrm>
            <a:off x="228601" y="228599"/>
            <a:ext cx="8686800" cy="1461655"/>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rPr>
              <a:t>Adapting CICO Routine to </a:t>
            </a:r>
            <a:endParaRPr sz="4000" dirty="0">
              <a:solidFill>
                <a:schemeClr val="dk1"/>
              </a:solidFill>
            </a:endParaRPr>
          </a:p>
          <a:p>
            <a:pPr marL="0" lvl="0" indent="0" algn="ctr" rtl="0">
              <a:spcBef>
                <a:spcPts val="0"/>
              </a:spcBef>
              <a:spcAft>
                <a:spcPts val="0"/>
              </a:spcAft>
              <a:buClr>
                <a:schemeClr val="dk1"/>
              </a:buClr>
              <a:buSzPts val="1100"/>
              <a:buFont typeface="Arial"/>
              <a:buNone/>
            </a:pPr>
            <a:r>
              <a:rPr lang="en-US" sz="4000" dirty="0">
                <a:solidFill>
                  <a:schemeClr val="dk1"/>
                </a:solidFill>
              </a:rPr>
              <a:t>Fall 2020 Learning Environments </a:t>
            </a:r>
            <a:endParaRPr sz="3300" b="1" dirty="0">
              <a:solidFill>
                <a:schemeClr val="dk1"/>
              </a:solidFill>
            </a:endParaRPr>
          </a:p>
        </p:txBody>
      </p:sp>
      <p:sp>
        <p:nvSpPr>
          <p:cNvPr id="500" name="Google Shape;500;p66"/>
          <p:cNvSpPr txBox="1">
            <a:spLocks noGrp="1"/>
          </p:cNvSpPr>
          <p:nvPr>
            <p:ph type="body" idx="1"/>
          </p:nvPr>
        </p:nvSpPr>
        <p:spPr>
          <a:xfrm>
            <a:off x="228600" y="1600200"/>
            <a:ext cx="8686800" cy="5123400"/>
          </a:xfrm>
          <a:prstGeom prst="rect">
            <a:avLst/>
          </a:prstGeom>
          <a:noFill/>
          <a:ln>
            <a:noFill/>
          </a:ln>
        </p:spPr>
        <p:txBody>
          <a:bodyPr spcFirstLastPara="1" wrap="square" lIns="91425" tIns="45700" rIns="91425" bIns="45700" anchor="ctr" anchorCtr="0">
            <a:noAutofit/>
          </a:bodyPr>
          <a:lstStyle/>
          <a:p>
            <a:pPr marL="85725" lvl="0" indent="0" algn="ctr" rtl="0">
              <a:lnSpc>
                <a:spcPct val="100000"/>
              </a:lnSpc>
              <a:spcBef>
                <a:spcPts val="270"/>
              </a:spcBef>
              <a:spcAft>
                <a:spcPts val="0"/>
              </a:spcAft>
              <a:buSzPts val="1800"/>
              <a:buNone/>
            </a:pPr>
            <a:r>
              <a:rPr lang="en-US" b="1" dirty="0">
                <a:solidFill>
                  <a:schemeClr val="dk1"/>
                </a:solidFill>
              </a:rPr>
              <a:t>As much as possible: </a:t>
            </a:r>
            <a:endParaRPr dirty="0"/>
          </a:p>
          <a:p>
            <a:pPr marL="85725" lvl="0" indent="0" algn="ctr" rtl="0">
              <a:lnSpc>
                <a:spcPct val="100000"/>
              </a:lnSpc>
              <a:spcBef>
                <a:spcPts val="270"/>
              </a:spcBef>
              <a:spcAft>
                <a:spcPts val="0"/>
              </a:spcAft>
              <a:buSzPts val="1800"/>
              <a:buNone/>
            </a:pPr>
            <a:r>
              <a:rPr lang="en-US" b="1" i="1" dirty="0">
                <a:solidFill>
                  <a:srgbClr val="0070C0"/>
                </a:solidFill>
              </a:rPr>
              <a:t>Continue scheduled, daily contact with the student</a:t>
            </a:r>
            <a:r>
              <a:rPr lang="en-US" b="1" i="1" dirty="0" smtClean="0">
                <a:solidFill>
                  <a:srgbClr val="0070C0"/>
                </a:solidFill>
              </a:rPr>
              <a:t>.</a:t>
            </a:r>
            <a:endParaRPr dirty="0"/>
          </a:p>
          <a:p>
            <a:pPr lvl="0" indent="-381000">
              <a:lnSpc>
                <a:spcPct val="114000"/>
              </a:lnSpc>
              <a:spcBef>
                <a:spcPts val="6000"/>
              </a:spcBef>
              <a:buSzPts val="2400"/>
              <a:buFont typeface="Arial"/>
              <a:buChar char="●"/>
            </a:pPr>
            <a:r>
              <a:rPr lang="en-US" b="1" dirty="0">
                <a:solidFill>
                  <a:schemeClr val="tx1"/>
                </a:solidFill>
                <a:latin typeface="Verdana" panose="020B0604030504040204" pitchFamily="34" charset="0"/>
                <a:ea typeface="Verdana" panose="020B0604030504040204" pitchFamily="34" charset="0"/>
                <a:cs typeface="Arial"/>
              </a:rPr>
              <a:t>Modify as needed:</a:t>
            </a:r>
            <a:endParaRPr b="1" dirty="0">
              <a:solidFill>
                <a:schemeClr val="tx1"/>
              </a:solidFill>
              <a:latin typeface="Verdana" panose="020B0604030504040204" pitchFamily="34" charset="0"/>
              <a:ea typeface="Verdana" panose="020B0604030504040204" pitchFamily="34" charset="0"/>
              <a:cs typeface="Arial"/>
            </a:endParaRPr>
          </a:p>
          <a:p>
            <a:pPr marL="990600" lvl="1" indent="-457200">
              <a:lnSpc>
                <a:spcPct val="114000"/>
              </a:lnSpc>
              <a:spcBef>
                <a:spcPts val="0"/>
              </a:spcBef>
              <a:buSzPts val="2400"/>
              <a:buFont typeface="Courier New" panose="02070309020205020404" pitchFamily="49" charset="0"/>
              <a:buChar char="o"/>
            </a:pPr>
            <a:r>
              <a:rPr lang="en-US" b="1" dirty="0">
                <a:solidFill>
                  <a:srgbClr val="0070C0"/>
                </a:solidFill>
                <a:latin typeface="Verdana" panose="020B0604030504040204" pitchFamily="34" charset="0"/>
                <a:ea typeface="Verdana" panose="020B0604030504040204" pitchFamily="34" charset="0"/>
                <a:cs typeface="Arial"/>
              </a:rPr>
              <a:t>Schedule</a:t>
            </a:r>
            <a:endParaRPr b="1" dirty="0">
              <a:solidFill>
                <a:srgbClr val="0070C0"/>
              </a:solidFill>
              <a:latin typeface="Verdana" panose="020B0604030504040204" pitchFamily="34" charset="0"/>
              <a:ea typeface="Verdana" panose="020B0604030504040204" pitchFamily="34" charset="0"/>
              <a:cs typeface="Arial"/>
            </a:endParaRPr>
          </a:p>
          <a:p>
            <a:pPr marL="990600" lvl="1" indent="-457200">
              <a:lnSpc>
                <a:spcPct val="114000"/>
              </a:lnSpc>
              <a:spcBef>
                <a:spcPts val="0"/>
              </a:spcBef>
              <a:buSzPts val="2400"/>
              <a:buFont typeface="Courier New" panose="02070309020205020404" pitchFamily="49" charset="0"/>
              <a:buChar char="o"/>
            </a:pPr>
            <a:r>
              <a:rPr lang="en-US" b="1" dirty="0">
                <a:solidFill>
                  <a:srgbClr val="0070C0"/>
                </a:solidFill>
                <a:latin typeface="Verdana" panose="020B0604030504040204" pitchFamily="34" charset="0"/>
                <a:ea typeface="Verdana" panose="020B0604030504040204" pitchFamily="34" charset="0"/>
                <a:cs typeface="Arial"/>
              </a:rPr>
              <a:t>How connection is made</a:t>
            </a:r>
            <a:endParaRPr b="1" dirty="0">
              <a:solidFill>
                <a:srgbClr val="0070C0"/>
              </a:solidFill>
              <a:latin typeface="Verdana" panose="020B0604030504040204" pitchFamily="34" charset="0"/>
              <a:ea typeface="Verdana" panose="020B0604030504040204" pitchFamily="34" charset="0"/>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67"/>
          <p:cNvSpPr txBox="1">
            <a:spLocks noGrp="1"/>
          </p:cNvSpPr>
          <p:nvPr>
            <p:ph type="title"/>
          </p:nvPr>
        </p:nvSpPr>
        <p:spPr>
          <a:xfrm>
            <a:off x="228601" y="228600"/>
            <a:ext cx="8686800" cy="1143000"/>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4400" dirty="0">
                <a:solidFill>
                  <a:schemeClr val="dk1"/>
                </a:solidFill>
              </a:rPr>
              <a:t>Modifying the Schedule</a:t>
            </a:r>
            <a:endParaRPr sz="4400" dirty="0">
              <a:solidFill>
                <a:schemeClr val="dk1"/>
              </a:solidFill>
            </a:endParaRPr>
          </a:p>
        </p:txBody>
      </p:sp>
      <p:sp>
        <p:nvSpPr>
          <p:cNvPr id="506" name="Google Shape;506;p67"/>
          <p:cNvSpPr txBox="1">
            <a:spLocks noGrp="1"/>
          </p:cNvSpPr>
          <p:nvPr>
            <p:ph type="body" idx="1"/>
          </p:nvPr>
        </p:nvSpPr>
        <p:spPr>
          <a:xfrm>
            <a:off x="228600" y="1371600"/>
            <a:ext cx="8707582" cy="5281800"/>
          </a:xfrm>
          <a:prstGeom prst="rect">
            <a:avLst/>
          </a:prstGeom>
          <a:noFill/>
          <a:ln>
            <a:noFill/>
          </a:ln>
        </p:spPr>
        <p:txBody>
          <a:bodyPr spcFirstLastPara="1" wrap="square" lIns="91425" tIns="45700" rIns="91425" bIns="45700" anchor="t" anchorCtr="0">
            <a:noAutofit/>
          </a:bodyPr>
          <a:lstStyle/>
          <a:p>
            <a:pPr marL="85725" lvl="0" indent="0" algn="ctr" rtl="0">
              <a:lnSpc>
                <a:spcPct val="100000"/>
              </a:lnSpc>
              <a:spcBef>
                <a:spcPts val="270"/>
              </a:spcBef>
              <a:spcAft>
                <a:spcPts val="0"/>
              </a:spcAft>
              <a:buSzPts val="1800"/>
              <a:buNone/>
            </a:pPr>
            <a:r>
              <a:rPr lang="en-US" sz="3000" b="1" dirty="0">
                <a:solidFill>
                  <a:srgbClr val="0070C0"/>
                </a:solidFill>
              </a:rPr>
              <a:t>Remember</a:t>
            </a:r>
            <a:r>
              <a:rPr lang="en-US" sz="3000" b="1" dirty="0">
                <a:solidFill>
                  <a:schemeClr val="dk1"/>
                </a:solidFill>
              </a:rPr>
              <a:t>:</a:t>
            </a:r>
            <a:endParaRPr sz="3000" dirty="0"/>
          </a:p>
          <a:p>
            <a:pPr marL="85725" lvl="0" indent="0" algn="ctr" rtl="0">
              <a:lnSpc>
                <a:spcPct val="100000"/>
              </a:lnSpc>
              <a:spcBef>
                <a:spcPts val="270"/>
              </a:spcBef>
              <a:spcAft>
                <a:spcPts val="1200"/>
              </a:spcAft>
              <a:buSzPts val="1800"/>
              <a:buNone/>
            </a:pPr>
            <a:r>
              <a:rPr lang="en-US" sz="3000" b="1" i="1" dirty="0">
                <a:solidFill>
                  <a:schemeClr val="dk1"/>
                </a:solidFill>
              </a:rPr>
              <a:t>Check in daily whenever possible</a:t>
            </a:r>
            <a:r>
              <a:rPr lang="en-US" sz="3000" b="1" i="1" dirty="0" smtClean="0">
                <a:solidFill>
                  <a:schemeClr val="dk1"/>
                </a:solidFill>
              </a:rPr>
              <a:t>!</a:t>
            </a:r>
            <a:endParaRPr sz="3000" b="1" dirty="0">
              <a:solidFill>
                <a:schemeClr val="dk1"/>
              </a:solidFill>
            </a:endParaRPr>
          </a:p>
          <a:p>
            <a:pPr indent="-381000">
              <a:lnSpc>
                <a:spcPct val="114000"/>
              </a:lnSpc>
              <a:spcBef>
                <a:spcPts val="0"/>
              </a:spcBef>
              <a:buSzPts val="2400"/>
              <a:buFont typeface="Arial"/>
              <a:buChar char="●"/>
            </a:pPr>
            <a:r>
              <a:rPr lang="en-US" sz="3000" b="1" dirty="0">
                <a:solidFill>
                  <a:schemeClr val="tx1"/>
                </a:solidFill>
                <a:latin typeface="Verdana" panose="020B0604030504040204" pitchFamily="34" charset="0"/>
                <a:ea typeface="Verdana" panose="020B0604030504040204" pitchFamily="34" charset="0"/>
                <a:cs typeface="Arial"/>
              </a:rPr>
              <a:t>If necessary, check in/check out:</a:t>
            </a:r>
            <a:endParaRPr sz="3000" b="1" dirty="0">
              <a:solidFill>
                <a:schemeClr val="tx1"/>
              </a:solidFill>
              <a:latin typeface="Verdana" panose="020B0604030504040204" pitchFamily="34" charset="0"/>
              <a:ea typeface="Verdana" panose="020B0604030504040204" pitchFamily="34" charset="0"/>
              <a:cs typeface="Arial"/>
            </a:endParaRPr>
          </a:p>
          <a:p>
            <a:pPr marL="800100" lvl="1">
              <a:lnSpc>
                <a:spcPct val="114000"/>
              </a:lnSpc>
              <a:spcBef>
                <a:spcPts val="0"/>
              </a:spcBef>
              <a:buSzPts val="2400"/>
              <a:buFont typeface="Courier New" panose="02070309020205020404" pitchFamily="49" charset="0"/>
              <a:buChar char="o"/>
            </a:pPr>
            <a:r>
              <a:rPr lang="en-US" b="1" dirty="0">
                <a:solidFill>
                  <a:srgbClr val="0070C0"/>
                </a:solidFill>
                <a:latin typeface="Verdana" panose="020B0604030504040204" pitchFamily="34" charset="0"/>
                <a:ea typeface="Verdana" panose="020B0604030504040204" pitchFamily="34" charset="0"/>
                <a:cs typeface="Arial"/>
              </a:rPr>
              <a:t>2 – 3 times per week</a:t>
            </a:r>
            <a:endParaRPr b="1" dirty="0">
              <a:solidFill>
                <a:srgbClr val="0070C0"/>
              </a:solidFill>
              <a:latin typeface="Verdana" panose="020B0604030504040204" pitchFamily="34" charset="0"/>
              <a:ea typeface="Verdana" panose="020B0604030504040204" pitchFamily="34" charset="0"/>
              <a:cs typeface="Arial"/>
            </a:endParaRPr>
          </a:p>
          <a:p>
            <a:pPr marL="1257300" lvl="2">
              <a:lnSpc>
                <a:spcPct val="114000"/>
              </a:lnSpc>
              <a:spcBef>
                <a:spcPts val="0"/>
              </a:spcBef>
              <a:buSzPts val="24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Arial"/>
              </a:rPr>
              <a:t>May be aligned with live sessions or asynchronous sessions</a:t>
            </a:r>
            <a:endParaRPr dirty="0">
              <a:solidFill>
                <a:schemeClr val="tx1"/>
              </a:solidFill>
              <a:latin typeface="Verdana" panose="020B0604030504040204" pitchFamily="34" charset="0"/>
              <a:ea typeface="Verdana" panose="020B0604030504040204" pitchFamily="34" charset="0"/>
              <a:cs typeface="Arial"/>
            </a:endParaRPr>
          </a:p>
          <a:p>
            <a:pPr marL="800100" lvl="1">
              <a:lnSpc>
                <a:spcPct val="114000"/>
              </a:lnSpc>
              <a:spcBef>
                <a:spcPts val="0"/>
              </a:spcBef>
              <a:buSzPts val="2400"/>
              <a:buFont typeface="Courier New" panose="02070309020205020404" pitchFamily="49" charset="0"/>
              <a:buChar char="o"/>
            </a:pPr>
            <a:r>
              <a:rPr lang="en-US" b="1" dirty="0">
                <a:solidFill>
                  <a:srgbClr val="0070C0"/>
                </a:solidFill>
                <a:latin typeface="Verdana" panose="020B0604030504040204" pitchFamily="34" charset="0"/>
                <a:ea typeface="Verdana" panose="020B0604030504040204" pitchFamily="34" charset="0"/>
                <a:cs typeface="Arial"/>
              </a:rPr>
              <a:t>“At the Very Least” </a:t>
            </a:r>
            <a:r>
              <a:rPr lang="en-US" dirty="0">
                <a:solidFill>
                  <a:schemeClr val="tx1"/>
                </a:solidFill>
                <a:latin typeface="Verdana" panose="020B0604030504040204" pitchFamily="34" charset="0"/>
                <a:ea typeface="Verdana" panose="020B0604030504040204" pitchFamily="34" charset="0"/>
                <a:cs typeface="Arial"/>
              </a:rPr>
              <a:t>(</a:t>
            </a:r>
            <a:r>
              <a:rPr lang="en-US" i="1" dirty="0">
                <a:solidFill>
                  <a:schemeClr val="tx1"/>
                </a:solidFill>
                <a:latin typeface="Verdana" panose="020B0604030504040204" pitchFamily="34" charset="0"/>
                <a:ea typeface="Verdana" panose="020B0604030504040204" pitchFamily="34" charset="0"/>
                <a:cs typeface="Arial"/>
              </a:rPr>
              <a:t>not recommended</a:t>
            </a:r>
            <a:r>
              <a:rPr lang="en-US" dirty="0">
                <a:solidFill>
                  <a:schemeClr val="tx1"/>
                </a:solidFill>
                <a:latin typeface="Verdana" panose="020B0604030504040204" pitchFamily="34" charset="0"/>
                <a:ea typeface="Verdana" panose="020B0604030504040204" pitchFamily="34" charset="0"/>
                <a:cs typeface="Arial"/>
              </a:rPr>
              <a:t>)</a:t>
            </a:r>
            <a:r>
              <a:rPr lang="en-US" b="1" dirty="0">
                <a:solidFill>
                  <a:schemeClr val="tx1"/>
                </a:solidFill>
                <a:latin typeface="Verdana" panose="020B0604030504040204" pitchFamily="34" charset="0"/>
                <a:ea typeface="Verdana" panose="020B0604030504040204" pitchFamily="34" charset="0"/>
                <a:cs typeface="Arial"/>
              </a:rPr>
              <a:t>:</a:t>
            </a:r>
            <a:endParaRPr b="1" dirty="0">
              <a:solidFill>
                <a:schemeClr val="tx1"/>
              </a:solidFill>
              <a:latin typeface="Verdana" panose="020B0604030504040204" pitchFamily="34" charset="0"/>
              <a:ea typeface="Verdana" panose="020B0604030504040204" pitchFamily="34" charset="0"/>
              <a:cs typeface="Arial"/>
            </a:endParaRPr>
          </a:p>
          <a:p>
            <a:pPr marL="1257300" lvl="2">
              <a:lnSpc>
                <a:spcPct val="114000"/>
              </a:lnSpc>
              <a:spcBef>
                <a:spcPts val="0"/>
              </a:spcBef>
              <a:buSzPts val="24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Arial"/>
              </a:rPr>
              <a:t>Check in on </a:t>
            </a:r>
            <a:r>
              <a:rPr lang="en-US" b="1" dirty="0">
                <a:solidFill>
                  <a:schemeClr val="tx1"/>
                </a:solidFill>
                <a:latin typeface="Verdana" panose="020B0604030504040204" pitchFamily="34" charset="0"/>
                <a:ea typeface="Verdana" panose="020B0604030504040204" pitchFamily="34" charset="0"/>
                <a:cs typeface="Arial"/>
              </a:rPr>
              <a:t>Monday</a:t>
            </a:r>
            <a:r>
              <a:rPr lang="en-US" dirty="0">
                <a:solidFill>
                  <a:schemeClr val="tx1"/>
                </a:solidFill>
                <a:latin typeface="Verdana" panose="020B0604030504040204" pitchFamily="34" charset="0"/>
                <a:ea typeface="Verdana" panose="020B0604030504040204" pitchFamily="34" charset="0"/>
                <a:cs typeface="Arial"/>
              </a:rPr>
              <a:t> before first session/class</a:t>
            </a:r>
            <a:endParaRPr dirty="0">
              <a:solidFill>
                <a:schemeClr val="tx1"/>
              </a:solidFill>
              <a:latin typeface="Verdana" panose="020B0604030504040204" pitchFamily="34" charset="0"/>
              <a:ea typeface="Verdana" panose="020B0604030504040204" pitchFamily="34" charset="0"/>
              <a:cs typeface="Arial"/>
            </a:endParaRPr>
          </a:p>
          <a:p>
            <a:pPr marL="1257300" lvl="2">
              <a:lnSpc>
                <a:spcPct val="114000"/>
              </a:lnSpc>
              <a:spcBef>
                <a:spcPts val="0"/>
              </a:spcBef>
              <a:buSzPts val="24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Arial"/>
              </a:rPr>
              <a:t>Check out on </a:t>
            </a:r>
            <a:r>
              <a:rPr lang="en-US" b="1" dirty="0">
                <a:solidFill>
                  <a:schemeClr val="tx1"/>
                </a:solidFill>
                <a:latin typeface="Verdana" panose="020B0604030504040204" pitchFamily="34" charset="0"/>
                <a:ea typeface="Verdana" panose="020B0604030504040204" pitchFamily="34" charset="0"/>
                <a:cs typeface="Arial"/>
              </a:rPr>
              <a:t>Friday</a:t>
            </a:r>
            <a:r>
              <a:rPr lang="en-US" dirty="0">
                <a:solidFill>
                  <a:schemeClr val="tx1"/>
                </a:solidFill>
                <a:latin typeface="Verdana" panose="020B0604030504040204" pitchFamily="34" charset="0"/>
                <a:ea typeface="Verdana" panose="020B0604030504040204" pitchFamily="34" charset="0"/>
                <a:cs typeface="Arial"/>
              </a:rPr>
              <a:t> after last session/class</a:t>
            </a:r>
            <a:endParaRPr dirty="0">
              <a:solidFill>
                <a:schemeClr val="tx1"/>
              </a:solidFill>
              <a:latin typeface="Verdana" panose="020B0604030504040204" pitchFamily="34" charset="0"/>
              <a:ea typeface="Verdana" panose="020B0604030504040204" pitchFamily="34" charset="0"/>
              <a:cs typeface="Arial"/>
            </a:endParaRPr>
          </a:p>
          <a:p>
            <a:pPr marL="800100" lvl="2" algn="l" rtl="0">
              <a:lnSpc>
                <a:spcPct val="100000"/>
              </a:lnSpc>
              <a:spcBef>
                <a:spcPts val="870"/>
              </a:spcBef>
              <a:spcAft>
                <a:spcPts val="0"/>
              </a:spcAft>
              <a:buSzPts val="1800"/>
              <a:buNone/>
            </a:pPr>
            <a:endParaRPr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Google Shape;513;p68"/>
          <p:cNvSpPr txBox="1">
            <a:spLocks noGrp="1"/>
          </p:cNvSpPr>
          <p:nvPr>
            <p:ph type="title"/>
          </p:nvPr>
        </p:nvSpPr>
        <p:spPr>
          <a:xfrm>
            <a:off x="228601" y="228600"/>
            <a:ext cx="8686800" cy="1143000"/>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4400">
                <a:solidFill>
                  <a:schemeClr val="dk1"/>
                </a:solidFill>
              </a:rPr>
              <a:t>Modifying the Routine</a:t>
            </a:r>
            <a:endParaRPr sz="4400">
              <a:solidFill>
                <a:schemeClr val="dk1"/>
              </a:solidFill>
            </a:endParaRPr>
          </a:p>
        </p:txBody>
      </p:sp>
      <p:sp>
        <p:nvSpPr>
          <p:cNvPr id="512" name="Google Shape;512;p68"/>
          <p:cNvSpPr txBox="1">
            <a:spLocks noGrp="1"/>
          </p:cNvSpPr>
          <p:nvPr>
            <p:ph type="body" idx="1"/>
          </p:nvPr>
        </p:nvSpPr>
        <p:spPr>
          <a:xfrm>
            <a:off x="228601" y="1371600"/>
            <a:ext cx="8458200" cy="5486400"/>
          </a:xfrm>
          <a:prstGeom prst="rect">
            <a:avLst/>
          </a:prstGeom>
          <a:noFill/>
          <a:ln>
            <a:noFill/>
          </a:ln>
        </p:spPr>
        <p:txBody>
          <a:bodyPr spcFirstLastPara="1" wrap="square" lIns="91425" tIns="45700" rIns="91425" bIns="45700" anchor="ctr" anchorCtr="0">
            <a:noAutofit/>
          </a:bodyPr>
          <a:lstStyle/>
          <a:p>
            <a:pPr marL="342900" lvl="0" indent="-257175" algn="l" rtl="0">
              <a:lnSpc>
                <a:spcPct val="140000"/>
              </a:lnSpc>
              <a:spcBef>
                <a:spcPts val="270"/>
              </a:spcBef>
              <a:spcAft>
                <a:spcPts val="0"/>
              </a:spcAft>
              <a:buSzPts val="1800"/>
              <a:buChar char="•"/>
            </a:pPr>
            <a:r>
              <a:rPr lang="en-US" sz="2720" b="1" u="sng" dirty="0">
                <a:solidFill>
                  <a:srgbClr val="0070C0"/>
                </a:solidFill>
              </a:rPr>
              <a:t>Time</a:t>
            </a:r>
            <a:r>
              <a:rPr lang="en-US" sz="2720" dirty="0">
                <a:solidFill>
                  <a:schemeClr val="dk1"/>
                </a:solidFill>
              </a:rPr>
              <a:t>: </a:t>
            </a:r>
            <a:r>
              <a:rPr lang="en-US" sz="2720" b="1" dirty="0">
                <a:solidFill>
                  <a:schemeClr val="dk1"/>
                </a:solidFill>
              </a:rPr>
              <a:t>Tailor to student’s needs</a:t>
            </a:r>
            <a:endParaRPr sz="2720" dirty="0">
              <a:solidFill>
                <a:schemeClr val="dk1"/>
              </a:solidFill>
            </a:endParaRPr>
          </a:p>
          <a:p>
            <a:pPr marL="685800" lvl="1" indent="-257175" algn="l" rtl="0">
              <a:lnSpc>
                <a:spcPct val="140000"/>
              </a:lnSpc>
              <a:spcBef>
                <a:spcPts val="870"/>
              </a:spcBef>
              <a:spcAft>
                <a:spcPts val="0"/>
              </a:spcAft>
              <a:buSzPts val="1800"/>
              <a:buChar char="–"/>
            </a:pPr>
            <a:r>
              <a:rPr lang="en-US" sz="2380" b="1" dirty="0">
                <a:solidFill>
                  <a:schemeClr val="dk1"/>
                </a:solidFill>
              </a:rPr>
              <a:t>beginning </a:t>
            </a:r>
            <a:r>
              <a:rPr lang="en-US" sz="2380" dirty="0">
                <a:solidFill>
                  <a:schemeClr val="dk1"/>
                </a:solidFill>
              </a:rPr>
              <a:t>/</a:t>
            </a:r>
            <a:r>
              <a:rPr lang="en-US" sz="2380" b="1" dirty="0">
                <a:solidFill>
                  <a:schemeClr val="dk1"/>
                </a:solidFill>
              </a:rPr>
              <a:t>end of</a:t>
            </a:r>
            <a:r>
              <a:rPr lang="en-US" sz="2380" dirty="0">
                <a:solidFill>
                  <a:schemeClr val="dk1"/>
                </a:solidFill>
              </a:rPr>
              <a:t> </a:t>
            </a:r>
            <a:r>
              <a:rPr lang="en-US" sz="2380" b="1" dirty="0">
                <a:solidFill>
                  <a:schemeClr val="dk1"/>
                </a:solidFill>
              </a:rPr>
              <a:t>their instructional day</a:t>
            </a:r>
            <a:endParaRPr dirty="0"/>
          </a:p>
          <a:p>
            <a:pPr marL="342900" lvl="0" indent="-257175" algn="l" rtl="0">
              <a:lnSpc>
                <a:spcPct val="140000"/>
              </a:lnSpc>
              <a:spcBef>
                <a:spcPts val="870"/>
              </a:spcBef>
              <a:spcAft>
                <a:spcPts val="0"/>
              </a:spcAft>
              <a:buSzPts val="1800"/>
              <a:buChar char="•"/>
            </a:pPr>
            <a:r>
              <a:rPr lang="en-US" sz="2720" b="1" u="sng" dirty="0">
                <a:solidFill>
                  <a:srgbClr val="0070C0"/>
                </a:solidFill>
              </a:rPr>
              <a:t>Best Practice</a:t>
            </a:r>
            <a:r>
              <a:rPr lang="en-US" sz="2720" dirty="0">
                <a:solidFill>
                  <a:schemeClr val="dk1"/>
                </a:solidFill>
              </a:rPr>
              <a:t>: </a:t>
            </a:r>
            <a:r>
              <a:rPr lang="en-US" sz="2720" b="1" dirty="0">
                <a:solidFill>
                  <a:schemeClr val="dk1"/>
                </a:solidFill>
              </a:rPr>
              <a:t>Video/Phone Call</a:t>
            </a:r>
            <a:endParaRPr dirty="0"/>
          </a:p>
          <a:p>
            <a:pPr marL="685800" lvl="1" indent="-257175" algn="l" rtl="0">
              <a:lnSpc>
                <a:spcPct val="100000"/>
              </a:lnSpc>
              <a:spcBef>
                <a:spcPts val="1200"/>
              </a:spcBef>
              <a:spcAft>
                <a:spcPts val="0"/>
              </a:spcAft>
              <a:buSzPts val="1800"/>
              <a:buChar char="–"/>
            </a:pPr>
            <a:r>
              <a:rPr lang="en-US" sz="2380" i="1" dirty="0">
                <a:solidFill>
                  <a:schemeClr val="dk1"/>
                </a:solidFill>
              </a:rPr>
              <a:t>*Can be modified to text/email if student is responding well to virtual environment and logging on regularly </a:t>
            </a:r>
            <a:endParaRPr dirty="0"/>
          </a:p>
          <a:p>
            <a:pPr marL="342900" lvl="0" indent="-257175" algn="l" rtl="0">
              <a:lnSpc>
                <a:spcPct val="140000"/>
              </a:lnSpc>
              <a:spcBef>
                <a:spcPts val="870"/>
              </a:spcBef>
              <a:spcAft>
                <a:spcPts val="0"/>
              </a:spcAft>
              <a:buSzPts val="1800"/>
              <a:buChar char="•"/>
            </a:pPr>
            <a:r>
              <a:rPr lang="en-US" sz="2720" b="1" u="sng" dirty="0">
                <a:solidFill>
                  <a:srgbClr val="0070C0"/>
                </a:solidFill>
              </a:rPr>
              <a:t>Platform</a:t>
            </a:r>
            <a:r>
              <a:rPr lang="en-US" sz="2720" dirty="0">
                <a:solidFill>
                  <a:schemeClr val="dk1"/>
                </a:solidFill>
              </a:rPr>
              <a:t>: </a:t>
            </a:r>
            <a:r>
              <a:rPr lang="en-US" sz="2720" b="1" dirty="0">
                <a:solidFill>
                  <a:schemeClr val="dk1"/>
                </a:solidFill>
              </a:rPr>
              <a:t>Be consistent</a:t>
            </a:r>
            <a:endParaRPr dirty="0"/>
          </a:p>
          <a:p>
            <a:pPr marL="685800" lvl="1" indent="-257175" algn="l" rtl="0">
              <a:lnSpc>
                <a:spcPct val="140000"/>
              </a:lnSpc>
              <a:spcBef>
                <a:spcPts val="870"/>
              </a:spcBef>
              <a:spcAft>
                <a:spcPts val="600"/>
              </a:spcAft>
              <a:buSzPts val="1800"/>
              <a:buChar char="–"/>
            </a:pPr>
            <a:r>
              <a:rPr lang="en-US" sz="2380" b="1" dirty="0">
                <a:solidFill>
                  <a:schemeClr val="dk1"/>
                </a:solidFill>
              </a:rPr>
              <a:t>Connect how student connects for classes </a:t>
            </a:r>
            <a:r>
              <a:rPr lang="en-US" sz="2380" dirty="0">
                <a:solidFill>
                  <a:schemeClr val="dk1"/>
                </a:solidFill>
              </a:rPr>
              <a:t>(Zoom, Google Meet, etc.)</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69"/>
          <p:cNvSpPr txBox="1">
            <a:spLocks noGrp="1"/>
          </p:cNvSpPr>
          <p:nvPr>
            <p:ph type="title"/>
          </p:nvPr>
        </p:nvSpPr>
        <p:spPr>
          <a:xfrm>
            <a:off x="228601" y="228600"/>
            <a:ext cx="8686800" cy="1143000"/>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4000">
                <a:solidFill>
                  <a:schemeClr val="dk1"/>
                </a:solidFill>
              </a:rPr>
              <a:t>Suggestions During “Check-In”</a:t>
            </a:r>
            <a:endParaRPr sz="4000">
              <a:solidFill>
                <a:schemeClr val="dk1"/>
              </a:solidFill>
            </a:endParaRPr>
          </a:p>
        </p:txBody>
      </p:sp>
      <p:sp>
        <p:nvSpPr>
          <p:cNvPr id="518" name="Google Shape;518;p69"/>
          <p:cNvSpPr txBox="1">
            <a:spLocks noGrp="1"/>
          </p:cNvSpPr>
          <p:nvPr>
            <p:ph type="body" idx="1"/>
          </p:nvPr>
        </p:nvSpPr>
        <p:spPr>
          <a:xfrm>
            <a:off x="228600" y="1496291"/>
            <a:ext cx="8686800" cy="5486400"/>
          </a:xfrm>
          <a:prstGeom prst="rect">
            <a:avLst/>
          </a:prstGeom>
          <a:noFill/>
          <a:ln>
            <a:noFill/>
          </a:ln>
        </p:spPr>
        <p:txBody>
          <a:bodyPr spcFirstLastPara="1" wrap="square" lIns="91425" tIns="45700" rIns="91425" bIns="45700" anchor="t" anchorCtr="0">
            <a:noAutofit/>
          </a:bodyPr>
          <a:lstStyle/>
          <a:p>
            <a:pPr lvl="0" indent="-381000">
              <a:lnSpc>
                <a:spcPct val="114000"/>
              </a:lnSpc>
              <a:spcBef>
                <a:spcPts val="0"/>
              </a:spcBef>
              <a:buSzPts val="2400"/>
              <a:buFont typeface="Arial"/>
              <a:buChar char="●"/>
            </a:pPr>
            <a:r>
              <a:rPr lang="en-US" sz="3000" dirty="0">
                <a:solidFill>
                  <a:srgbClr val="0070C0"/>
                </a:solidFill>
                <a:latin typeface="Verdana" panose="020B0604030504040204" pitchFamily="34" charset="0"/>
                <a:ea typeface="Verdana" panose="020B0604030504040204" pitchFamily="34" charset="0"/>
                <a:cs typeface="Arial"/>
              </a:rPr>
              <a:t>Greet/praise student for checking in</a:t>
            </a:r>
            <a:endParaRPr sz="3000" dirty="0">
              <a:solidFill>
                <a:srgbClr val="0070C0"/>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Remind briefly – DPR expectations</a:t>
            </a:r>
            <a:endParaRPr sz="3000"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3000" dirty="0">
                <a:solidFill>
                  <a:srgbClr val="0070C0"/>
                </a:solidFill>
                <a:latin typeface="Verdana" panose="020B0604030504040204" pitchFamily="34" charset="0"/>
                <a:ea typeface="Verdana" panose="020B0604030504040204" pitchFamily="34" charset="0"/>
                <a:cs typeface="Arial"/>
              </a:rPr>
              <a:t>Support student with learning environment at home and creating schedule for work and breaks during day</a:t>
            </a:r>
            <a:endParaRPr sz="3000" dirty="0">
              <a:solidFill>
                <a:srgbClr val="0070C0"/>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Remind student how/when to connect at end of day</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rgbClr val="0070C0"/>
                </a:solidFill>
                <a:latin typeface="Verdana" panose="020B0604030504040204" pitchFamily="34" charset="0"/>
                <a:ea typeface="Verdana" panose="020B0604030504040204" pitchFamily="34" charset="0"/>
                <a:cs typeface="Arial"/>
              </a:rPr>
              <a:t>Provide encouragement</a:t>
            </a:r>
            <a:endParaRPr sz="3000" dirty="0">
              <a:solidFill>
                <a:srgbClr val="0070C0"/>
              </a:solidFill>
              <a:latin typeface="Verdana" panose="020B0604030504040204" pitchFamily="34" charset="0"/>
              <a:ea typeface="Verdana" panose="020B0604030504040204" pitchFamily="34" charset="0"/>
              <a:cs typeface="Arial"/>
            </a:endParaRPr>
          </a:p>
          <a:p>
            <a:pPr marL="85725" lvl="0" indent="0" algn="ctr" rtl="0">
              <a:lnSpc>
                <a:spcPct val="110000"/>
              </a:lnSpc>
              <a:spcBef>
                <a:spcPts val="3000"/>
              </a:spcBef>
              <a:spcAft>
                <a:spcPts val="600"/>
              </a:spcAft>
              <a:buSzPts val="1800"/>
              <a:buNone/>
            </a:pPr>
            <a:r>
              <a:rPr lang="en-US" sz="2000" i="1" dirty="0">
                <a:solidFill>
                  <a:schemeClr val="dk1"/>
                </a:solidFill>
              </a:rPr>
              <a:t>Video Link: </a:t>
            </a:r>
            <a:r>
              <a:rPr lang="en-US" sz="2000" i="1" u="sng" dirty="0">
                <a:solidFill>
                  <a:schemeClr val="hlink"/>
                </a:solidFill>
                <a:hlinkClick r:id="rId3"/>
              </a:rPr>
              <a:t>Example: Virtual Check In</a:t>
            </a:r>
            <a:endParaRPr sz="2000" i="1"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5" name="Google Shape;525;p70"/>
          <p:cNvSpPr txBox="1">
            <a:spLocks noGrp="1"/>
          </p:cNvSpPr>
          <p:nvPr>
            <p:ph type="title"/>
          </p:nvPr>
        </p:nvSpPr>
        <p:spPr>
          <a:xfrm>
            <a:off x="228601" y="228600"/>
            <a:ext cx="8686800" cy="1143000"/>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4000">
                <a:solidFill>
                  <a:schemeClr val="dk1"/>
                </a:solidFill>
              </a:rPr>
              <a:t>Suggestions During “Check-Out”</a:t>
            </a:r>
            <a:endParaRPr sz="4000">
              <a:solidFill>
                <a:schemeClr val="dk1"/>
              </a:solidFill>
            </a:endParaRPr>
          </a:p>
        </p:txBody>
      </p:sp>
      <p:sp>
        <p:nvSpPr>
          <p:cNvPr id="524" name="Google Shape;524;p70"/>
          <p:cNvSpPr txBox="1">
            <a:spLocks noGrp="1"/>
          </p:cNvSpPr>
          <p:nvPr>
            <p:ph type="body" idx="1"/>
          </p:nvPr>
        </p:nvSpPr>
        <p:spPr>
          <a:xfrm>
            <a:off x="228600" y="1506681"/>
            <a:ext cx="8686800" cy="5195455"/>
          </a:xfrm>
          <a:prstGeom prst="rect">
            <a:avLst/>
          </a:prstGeom>
          <a:noFill/>
          <a:ln>
            <a:noFill/>
          </a:ln>
        </p:spPr>
        <p:txBody>
          <a:bodyPr spcFirstLastPara="1" wrap="square" lIns="91425" tIns="45700" rIns="91425" bIns="45700" anchor="ctr" anchorCtr="0">
            <a:noAutofit/>
          </a:bodyPr>
          <a:lstStyle/>
          <a:p>
            <a:pPr indent="-381000">
              <a:lnSpc>
                <a:spcPct val="114000"/>
              </a:lnSpc>
              <a:spcBef>
                <a:spcPts val="0"/>
              </a:spcBef>
              <a:buSzPts val="2400"/>
              <a:buFont typeface="Arial"/>
              <a:buChar char="●"/>
            </a:pPr>
            <a:r>
              <a:rPr lang="en-US" sz="3000" dirty="0">
                <a:solidFill>
                  <a:srgbClr val="0070C0"/>
                </a:solidFill>
                <a:latin typeface="Verdana" panose="020B0604030504040204" pitchFamily="34" charset="0"/>
                <a:ea typeface="Verdana" panose="020B0604030504040204" pitchFamily="34" charset="0"/>
                <a:cs typeface="Arial"/>
              </a:rPr>
              <a:t>Review day based on DPR</a:t>
            </a:r>
            <a:endParaRPr sz="3000" dirty="0">
              <a:solidFill>
                <a:srgbClr val="0070C0"/>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Focus on POSITIVES – encourage future success</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rgbClr val="0070C0"/>
                </a:solidFill>
                <a:latin typeface="Verdana" panose="020B0604030504040204" pitchFamily="34" charset="0"/>
                <a:ea typeface="Verdana" panose="020B0604030504040204" pitchFamily="34" charset="0"/>
                <a:cs typeface="Arial"/>
              </a:rPr>
              <a:t>Calculate daily % to determine if goal was met</a:t>
            </a:r>
            <a:endParaRPr sz="3000" dirty="0">
              <a:solidFill>
                <a:srgbClr val="0070C0"/>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Share DPR electronically with family/caregiver at end of the day</a:t>
            </a:r>
            <a:endParaRPr sz="3000" dirty="0">
              <a:solidFill>
                <a:schemeClr val="tx1"/>
              </a:solidFill>
              <a:latin typeface="Verdana" panose="020B0604030504040204" pitchFamily="34" charset="0"/>
              <a:ea typeface="Verdana" panose="020B0604030504040204" pitchFamily="34" charset="0"/>
              <a:cs typeface="Arial"/>
            </a:endParaRPr>
          </a:p>
          <a:p>
            <a:pPr marL="85725" lvl="0" indent="0" algn="ctr" rtl="0">
              <a:lnSpc>
                <a:spcPct val="110000"/>
              </a:lnSpc>
              <a:spcBef>
                <a:spcPts val="2400"/>
              </a:spcBef>
              <a:spcAft>
                <a:spcPts val="600"/>
              </a:spcAft>
              <a:buSzPts val="1800"/>
              <a:buNone/>
            </a:pPr>
            <a:r>
              <a:rPr lang="en-US" sz="2000" i="1" dirty="0" smtClean="0">
                <a:solidFill>
                  <a:schemeClr val="dk1"/>
                </a:solidFill>
              </a:rPr>
              <a:t>Video </a:t>
            </a:r>
            <a:r>
              <a:rPr lang="en-US" sz="2000" i="1" dirty="0">
                <a:solidFill>
                  <a:schemeClr val="dk1"/>
                </a:solidFill>
              </a:rPr>
              <a:t>Link: </a:t>
            </a:r>
            <a:r>
              <a:rPr lang="en-US" sz="2000" i="1" u="sng" dirty="0">
                <a:solidFill>
                  <a:schemeClr val="hlink"/>
                </a:solidFill>
                <a:hlinkClick r:id="rId3"/>
              </a:rPr>
              <a:t>Example: Virtual Check-Out </a:t>
            </a:r>
            <a:endParaRPr sz="2000" i="1"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71"/>
          <p:cNvSpPr txBox="1">
            <a:spLocks noGrp="1"/>
          </p:cNvSpPr>
          <p:nvPr>
            <p:ph type="title"/>
          </p:nvPr>
        </p:nvSpPr>
        <p:spPr>
          <a:xfrm>
            <a:off x="228601"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Waynesboro City Public Schools </a:t>
            </a:r>
            <a:endParaRPr>
              <a:solidFill>
                <a:srgbClr val="000000"/>
              </a:solidFill>
            </a:endParaRPr>
          </a:p>
          <a:p>
            <a:pPr marL="0" lvl="0" indent="0" algn="ctr" rtl="0">
              <a:spcBef>
                <a:spcPts val="0"/>
              </a:spcBef>
              <a:spcAft>
                <a:spcPts val="0"/>
              </a:spcAft>
              <a:buNone/>
            </a:pPr>
            <a:r>
              <a:rPr lang="en-US">
                <a:solidFill>
                  <a:srgbClr val="000000"/>
                </a:solidFill>
              </a:rPr>
              <a:t>Kate Collins Middle School Example</a:t>
            </a:r>
            <a:endParaRPr>
              <a:solidFill>
                <a:srgbClr val="000000"/>
              </a:solidFill>
            </a:endParaRPr>
          </a:p>
        </p:txBody>
      </p:sp>
      <p:sp>
        <p:nvSpPr>
          <p:cNvPr id="531" name="Google Shape;531;p71"/>
          <p:cNvSpPr txBox="1">
            <a:spLocks noGrp="1"/>
          </p:cNvSpPr>
          <p:nvPr>
            <p:ph type="body" idx="1"/>
          </p:nvPr>
        </p:nvSpPr>
        <p:spPr>
          <a:xfrm>
            <a:off x="1801092" y="1970809"/>
            <a:ext cx="5745018" cy="2916382"/>
          </a:xfrm>
          <a:prstGeom prst="rect">
            <a:avLst/>
          </a:prstGeom>
        </p:spPr>
        <p:txBody>
          <a:bodyPr spcFirstLastPara="1" wrap="square" lIns="91425" tIns="45700" rIns="91425" bIns="45700" anchor="t" anchorCtr="0">
            <a:noAutofit/>
          </a:bodyPr>
          <a:lstStyle/>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Modified DPR</a:t>
            </a:r>
            <a:endParaRPr sz="3000" dirty="0">
              <a:solidFill>
                <a:schemeClr val="tx1"/>
              </a:solidFill>
              <a:latin typeface="Verdana" panose="020B0604030504040204" pitchFamily="34" charset="0"/>
              <a:ea typeface="Verdana" panose="020B0604030504040204" pitchFamily="34" charset="0"/>
              <a:cs typeface="Arial"/>
            </a:endParaRPr>
          </a:p>
          <a:p>
            <a:pPr marL="0" indent="0">
              <a:spcBef>
                <a:spcPts val="2400"/>
              </a:spcBef>
              <a:spcAft>
                <a:spcPts val="600"/>
              </a:spcAft>
              <a:buNone/>
            </a:pPr>
            <a:r>
              <a:rPr lang="en-US" sz="2700" dirty="0">
                <a:hlinkClick r:id="rId3"/>
              </a:rPr>
              <a:t>Check-In </a:t>
            </a:r>
            <a:r>
              <a:rPr lang="en-US" sz="2700" dirty="0">
                <a:hlinkClick r:id="rId3"/>
              </a:rPr>
              <a:t>form</a:t>
            </a:r>
            <a:endParaRPr sz="2700" dirty="0"/>
          </a:p>
          <a:p>
            <a:pPr marL="0" lvl="0" indent="0">
              <a:spcBef>
                <a:spcPts val="2400"/>
              </a:spcBef>
              <a:spcAft>
                <a:spcPts val="600"/>
              </a:spcAft>
              <a:buNone/>
            </a:pPr>
            <a:r>
              <a:rPr lang="en-US" sz="2700" dirty="0" smtClean="0">
                <a:hlinkClick r:id="rId4"/>
              </a:rPr>
              <a:t>Check-Out form</a:t>
            </a:r>
            <a:endParaRPr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72"/>
          <p:cNvSpPr txBox="1">
            <a:spLocks noGrp="1"/>
          </p:cNvSpPr>
          <p:nvPr>
            <p:ph type="title"/>
          </p:nvPr>
        </p:nvSpPr>
        <p:spPr>
          <a:xfrm>
            <a:off x="228601"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KCMS Tier II Adjustments for 2020-21</a:t>
            </a:r>
            <a:endParaRPr>
              <a:solidFill>
                <a:srgbClr val="000000"/>
              </a:solidFill>
            </a:endParaRPr>
          </a:p>
        </p:txBody>
      </p:sp>
      <p:sp>
        <p:nvSpPr>
          <p:cNvPr id="538" name="Google Shape;538;p72"/>
          <p:cNvSpPr txBox="1">
            <a:spLocks noGrp="1"/>
          </p:cNvSpPr>
          <p:nvPr>
            <p:ph type="body" idx="1"/>
          </p:nvPr>
        </p:nvSpPr>
        <p:spPr>
          <a:xfrm>
            <a:off x="327892" y="1831111"/>
            <a:ext cx="8229600" cy="4572000"/>
          </a:xfrm>
          <a:prstGeom prst="rect">
            <a:avLst/>
          </a:prstGeom>
        </p:spPr>
        <p:txBody>
          <a:bodyPr spcFirstLastPara="1" wrap="square" lIns="91425" tIns="45700" rIns="91425" bIns="45700" anchor="t" anchorCtr="0">
            <a:noAutofit/>
          </a:bodyPr>
          <a:lstStyle/>
          <a:p>
            <a:pPr lvl="0"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Slow start due to lack of data</a:t>
            </a:r>
            <a:endParaRPr sz="3000"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Modifying Decision Rules</a:t>
            </a:r>
            <a:endParaRPr sz="3000" dirty="0">
              <a:solidFill>
                <a:schemeClr val="tx1"/>
              </a:solidFill>
              <a:latin typeface="Verdana" panose="020B0604030504040204" pitchFamily="34" charset="0"/>
              <a:ea typeface="Verdana" panose="020B0604030504040204" pitchFamily="34" charset="0"/>
              <a:cs typeface="Arial"/>
            </a:endParaRPr>
          </a:p>
          <a:p>
            <a:pPr marL="990600" lvl="2" indent="-457200">
              <a:lnSpc>
                <a:spcPct val="114000"/>
              </a:lnSpc>
              <a:spcBef>
                <a:spcPts val="0"/>
              </a:spcBef>
              <a:buSzPts val="2400"/>
              <a:buFont typeface="Courier New" panose="02070309020205020404" pitchFamily="49" charset="0"/>
              <a:buChar char="o"/>
            </a:pPr>
            <a:r>
              <a:rPr lang="en-US" sz="2600" dirty="0">
                <a:solidFill>
                  <a:schemeClr val="tx1"/>
                </a:solidFill>
                <a:latin typeface="Verdana" panose="020B0604030504040204" pitchFamily="34" charset="0"/>
                <a:ea typeface="Verdana" panose="020B0604030504040204" pitchFamily="34" charset="0"/>
                <a:cs typeface="Arial"/>
              </a:rPr>
              <a:t>Failing 4 or more classes</a:t>
            </a:r>
            <a:endParaRPr sz="2600" dirty="0">
              <a:solidFill>
                <a:schemeClr val="tx1"/>
              </a:solidFill>
              <a:latin typeface="Verdana" panose="020B0604030504040204" pitchFamily="34" charset="0"/>
              <a:ea typeface="Verdana" panose="020B0604030504040204" pitchFamily="34" charset="0"/>
              <a:cs typeface="Arial"/>
            </a:endParaRPr>
          </a:p>
          <a:p>
            <a:pPr marL="990600" lvl="2" indent="-457200">
              <a:lnSpc>
                <a:spcPct val="114000"/>
              </a:lnSpc>
              <a:spcBef>
                <a:spcPts val="0"/>
              </a:spcBef>
              <a:buSzPts val="2400"/>
              <a:buFont typeface="Courier New" panose="02070309020205020404" pitchFamily="49" charset="0"/>
              <a:buChar char="o"/>
            </a:pPr>
            <a:r>
              <a:rPr lang="en-US" sz="2600" dirty="0">
                <a:solidFill>
                  <a:schemeClr val="tx1"/>
                </a:solidFill>
                <a:latin typeface="Verdana" panose="020B0604030504040204" pitchFamily="34" charset="0"/>
                <a:ea typeface="Verdana" panose="020B0604030504040204" pitchFamily="34" charset="0"/>
                <a:cs typeface="Arial"/>
              </a:rPr>
              <a:t>Absences 10% or more</a:t>
            </a:r>
            <a:endParaRPr sz="2600" dirty="0">
              <a:solidFill>
                <a:schemeClr val="tx1"/>
              </a:solidFill>
              <a:latin typeface="Verdana" panose="020B0604030504040204" pitchFamily="34" charset="0"/>
              <a:ea typeface="Verdana" panose="020B0604030504040204" pitchFamily="34" charset="0"/>
              <a:cs typeface="Arial"/>
            </a:endParaRPr>
          </a:p>
          <a:p>
            <a:pPr marL="990600" lvl="2" indent="-457200">
              <a:lnSpc>
                <a:spcPct val="114000"/>
              </a:lnSpc>
              <a:spcBef>
                <a:spcPts val="0"/>
              </a:spcBef>
              <a:buSzPts val="2400"/>
              <a:buFont typeface="Courier New" panose="02070309020205020404" pitchFamily="49" charset="0"/>
              <a:buChar char="o"/>
            </a:pPr>
            <a:r>
              <a:rPr lang="en-US" sz="2600" dirty="0">
                <a:solidFill>
                  <a:schemeClr val="tx1"/>
                </a:solidFill>
                <a:latin typeface="Verdana" panose="020B0604030504040204" pitchFamily="34" charset="0"/>
                <a:ea typeface="Verdana" panose="020B0604030504040204" pitchFamily="34" charset="0"/>
                <a:cs typeface="Arial"/>
              </a:rPr>
              <a:t>3 or more ODRs</a:t>
            </a:r>
            <a:endParaRPr sz="2600"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Online Request for Assistance Form</a:t>
            </a:r>
            <a:endParaRPr sz="3000" dirty="0">
              <a:solidFill>
                <a:schemeClr val="tx1"/>
              </a:solidFill>
              <a:latin typeface="Verdana" panose="020B0604030504040204" pitchFamily="34" charset="0"/>
              <a:ea typeface="Verdana" panose="020B0604030504040204" pitchFamily="34" charset="0"/>
              <a:cs typeface="Arial"/>
            </a:endParaRPr>
          </a:p>
          <a:p>
            <a:pPr marL="457200" lvl="0" indent="0" algn="l" rtl="0">
              <a:spcBef>
                <a:spcPts val="27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73"/>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Synchronous DPR</a:t>
            </a:r>
            <a:endParaRPr>
              <a:solidFill>
                <a:srgbClr val="000000"/>
              </a:solidFill>
            </a:endParaRPr>
          </a:p>
        </p:txBody>
      </p:sp>
      <p:sp>
        <p:nvSpPr>
          <p:cNvPr id="545" name="Google Shape;545;p73"/>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Continue face-to-face practice of </a:t>
            </a:r>
            <a:r>
              <a:rPr lang="en-US" u="sng" dirty="0">
                <a:solidFill>
                  <a:schemeClr val="hlink"/>
                </a:solidFill>
                <a:hlinkClick r:id="rId3"/>
              </a:rPr>
              <a:t>teacher providing feedback</a:t>
            </a:r>
            <a:r>
              <a:rPr lang="en-US" dirty="0"/>
              <a:t> after a lesson</a:t>
            </a:r>
            <a:endParaRPr dirty="0"/>
          </a:p>
        </p:txBody>
      </p:sp>
      <p:pic>
        <p:nvPicPr>
          <p:cNvPr id="547" name="Google Shape;547;p73" descr="screenshot of Cougar leaders card" title="Sample Single Period Single Rating  DPR"/>
          <p:cNvPicPr preferRelativeResize="0"/>
          <p:nvPr/>
        </p:nvPicPr>
        <p:blipFill>
          <a:blip r:embed="rId4">
            <a:alphaModFix/>
          </a:blip>
          <a:stretch>
            <a:fillRect/>
          </a:stretch>
        </p:blipFill>
        <p:spPr>
          <a:xfrm>
            <a:off x="1500850" y="3349300"/>
            <a:ext cx="6183199" cy="2974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Multiple School Periods</a:t>
            </a:r>
            <a:endParaRPr>
              <a:solidFill>
                <a:srgbClr val="000000"/>
              </a:solidFill>
            </a:endParaRPr>
          </a:p>
        </p:txBody>
      </p:sp>
      <p:pic>
        <p:nvPicPr>
          <p:cNvPr id="554" name="Google Shape;554;p74" descr="screen shot of sample DPR for multiple instruction periods" title="Multiple instruction period DPR"/>
          <p:cNvPicPr preferRelativeResize="0"/>
          <p:nvPr/>
        </p:nvPicPr>
        <p:blipFill>
          <a:blip r:embed="rId3">
            <a:alphaModFix/>
          </a:blip>
          <a:stretch>
            <a:fillRect/>
          </a:stretch>
        </p:blipFill>
        <p:spPr>
          <a:xfrm>
            <a:off x="713275" y="1772588"/>
            <a:ext cx="7905750" cy="397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Where are We with CICO?</a:t>
            </a:r>
            <a:endParaRPr>
              <a:solidFill>
                <a:srgbClr val="000000"/>
              </a:solidFill>
            </a:endParaRPr>
          </a:p>
        </p:txBody>
      </p:sp>
      <p:graphicFrame>
        <p:nvGraphicFramePr>
          <p:cNvPr id="433" name="Google Shape;433;p57" descr="table listing CICO stages of implentation for participant sign-in&#10;"/>
          <p:cNvGraphicFramePr/>
          <p:nvPr>
            <p:extLst>
              <p:ext uri="{D42A27DB-BD31-4B8C-83A1-F6EECF244321}">
                <p14:modId xmlns:p14="http://schemas.microsoft.com/office/powerpoint/2010/main" val="1724868067"/>
              </p:ext>
            </p:extLst>
          </p:nvPr>
        </p:nvGraphicFramePr>
        <p:xfrm>
          <a:off x="252595" y="1694876"/>
          <a:ext cx="8686800" cy="4471023"/>
        </p:xfrm>
        <a:graphic>
          <a:graphicData uri="http://schemas.openxmlformats.org/drawingml/2006/table">
            <a:tbl>
              <a:tblPr firstRow="1">
                <a:noFill/>
                <a:tableStyleId>{8C7677FA-A274-499C-B9DD-AF5F658B6CD9}</a:tableStyleId>
              </a:tblPr>
              <a:tblGrid>
                <a:gridCol w="3189900">
                  <a:extLst>
                    <a:ext uri="{9D8B030D-6E8A-4147-A177-3AD203B41FA5}">
                      <a16:colId xmlns:a16="http://schemas.microsoft.com/office/drawing/2014/main" val="20000"/>
                    </a:ext>
                  </a:extLst>
                </a:gridCol>
                <a:gridCol w="2790250">
                  <a:extLst>
                    <a:ext uri="{9D8B030D-6E8A-4147-A177-3AD203B41FA5}">
                      <a16:colId xmlns:a16="http://schemas.microsoft.com/office/drawing/2014/main" val="20001"/>
                    </a:ext>
                  </a:extLst>
                </a:gridCol>
                <a:gridCol w="2706650">
                  <a:extLst>
                    <a:ext uri="{9D8B030D-6E8A-4147-A177-3AD203B41FA5}">
                      <a16:colId xmlns:a16="http://schemas.microsoft.com/office/drawing/2014/main" val="20002"/>
                    </a:ext>
                  </a:extLst>
                </a:gridCol>
              </a:tblGrid>
              <a:tr h="532084">
                <a:tc gridSpan="3">
                  <a:txBody>
                    <a:bodyPr/>
                    <a:lstStyle/>
                    <a:p>
                      <a:pPr marL="0" lvl="0" indent="0" algn="ctr" rtl="0">
                        <a:lnSpc>
                          <a:spcPct val="115000"/>
                        </a:lnSpc>
                        <a:spcBef>
                          <a:spcPts val="1200"/>
                        </a:spcBef>
                        <a:spcAft>
                          <a:spcPts val="0"/>
                        </a:spcAft>
                        <a:buNone/>
                      </a:pPr>
                      <a:r>
                        <a:rPr lang="en-US" sz="1800" b="1" dirty="0">
                          <a:latin typeface="Verdana"/>
                          <a:ea typeface="Verdana"/>
                          <a:cs typeface="Verdana"/>
                          <a:sym typeface="Verdana"/>
                        </a:rPr>
                        <a:t>Use annotate tool to stamp any box that is true for you.</a:t>
                      </a:r>
                      <a:endParaRPr sz="1800" b="1" dirty="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DD6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3968">
                <a:tc>
                  <a:txBody>
                    <a:bodyPr/>
                    <a:lstStyle/>
                    <a:p>
                      <a:pPr marL="0" lvl="0" indent="0" algn="ctr" rtl="0">
                        <a:lnSpc>
                          <a:spcPct val="115000"/>
                        </a:lnSpc>
                        <a:spcBef>
                          <a:spcPts val="1200"/>
                        </a:spcBef>
                        <a:spcAft>
                          <a:spcPts val="0"/>
                        </a:spcAft>
                        <a:buNone/>
                      </a:pPr>
                      <a:r>
                        <a:rPr lang="en-US" sz="1800" dirty="0">
                          <a:latin typeface="Verdana"/>
                          <a:ea typeface="Verdana"/>
                          <a:cs typeface="Verdana"/>
                          <a:sym typeface="Verdana"/>
                        </a:rPr>
                        <a:t>Implementing CICO as an advanced tier intervention for 10-15% of students in our school  </a:t>
                      </a:r>
                      <a:endParaRPr sz="1800" dirty="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800" dirty="0">
                          <a:latin typeface="Verdana"/>
                          <a:ea typeface="Verdana"/>
                          <a:cs typeface="Verdana"/>
                          <a:sym typeface="Verdana"/>
                        </a:rPr>
                        <a:t>Used CICO as intervention before pandemic, but not currently implementing</a:t>
                      </a:r>
                      <a:endParaRPr sz="1800" dirty="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800">
                          <a:latin typeface="Verdana"/>
                          <a:ea typeface="Verdana"/>
                          <a:cs typeface="Verdana"/>
                          <a:sym typeface="Verdana"/>
                        </a:rPr>
                        <a:t>Implementing CICO in virtual learning environment</a:t>
                      </a:r>
                      <a:endParaRPr sz="180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78749">
                <a:tc>
                  <a:txBody>
                    <a:bodyPr/>
                    <a:lstStyle/>
                    <a:p>
                      <a:pPr marL="0" lvl="0" indent="0" algn="ctr" rtl="0">
                        <a:lnSpc>
                          <a:spcPct val="115000"/>
                        </a:lnSpc>
                        <a:spcBef>
                          <a:spcPts val="1200"/>
                        </a:spcBef>
                        <a:spcAft>
                          <a:spcPts val="0"/>
                        </a:spcAft>
                        <a:buNone/>
                      </a:pPr>
                      <a:r>
                        <a:rPr lang="en-US" sz="1800" dirty="0">
                          <a:latin typeface="Verdana"/>
                          <a:ea typeface="Verdana"/>
                          <a:cs typeface="Verdana"/>
                          <a:sym typeface="Verdana"/>
                        </a:rPr>
                        <a:t>Implementing CICO in face-to-face learning environment </a:t>
                      </a:r>
                      <a:endParaRPr sz="1800" dirty="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800">
                          <a:latin typeface="Verdana"/>
                          <a:ea typeface="Verdana"/>
                          <a:cs typeface="Verdana"/>
                          <a:sym typeface="Verdana"/>
                        </a:rPr>
                        <a:t>Implementing CICO in hybrid learning environment</a:t>
                      </a:r>
                      <a:endParaRPr sz="180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800" dirty="0">
                          <a:latin typeface="Verdana"/>
                          <a:ea typeface="Verdana"/>
                          <a:cs typeface="Verdana"/>
                          <a:sym typeface="Verdana"/>
                        </a:rPr>
                        <a:t>Implementing CICO in any learning environment with 70% of students responding </a:t>
                      </a:r>
                      <a:endParaRPr sz="1800" dirty="0">
                        <a:latin typeface="Verdana"/>
                        <a:ea typeface="Verdana"/>
                        <a:cs typeface="Verdana"/>
                        <a:sym typeface="Verdana"/>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Home Activities Included</a:t>
            </a:r>
            <a:endParaRPr>
              <a:solidFill>
                <a:srgbClr val="000000"/>
              </a:solidFill>
            </a:endParaRPr>
          </a:p>
        </p:txBody>
      </p:sp>
      <p:pic>
        <p:nvPicPr>
          <p:cNvPr id="561" name="Google Shape;561;p75" descr="Screen shot of DPR inclusive of home activities" title="DPR that includes home activity ratings"/>
          <p:cNvPicPr preferRelativeResize="0"/>
          <p:nvPr/>
        </p:nvPicPr>
        <p:blipFill>
          <a:blip r:embed="rId3">
            <a:alphaModFix/>
          </a:blip>
          <a:stretch>
            <a:fillRect/>
          </a:stretch>
        </p:blipFill>
        <p:spPr>
          <a:xfrm>
            <a:off x="638175" y="1952800"/>
            <a:ext cx="7867650" cy="401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7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Determine Reinforcement for CICO</a:t>
            </a:r>
            <a:endParaRPr>
              <a:solidFill>
                <a:srgbClr val="000000"/>
              </a:solidFill>
            </a:endParaRPr>
          </a:p>
        </p:txBody>
      </p:sp>
      <p:sp>
        <p:nvSpPr>
          <p:cNvPr id="567" name="Google Shape;567;p76"/>
          <p:cNvSpPr txBox="1">
            <a:spLocks noGrp="1"/>
          </p:cNvSpPr>
          <p:nvPr>
            <p:ph type="body" idx="1"/>
          </p:nvPr>
        </p:nvSpPr>
        <p:spPr>
          <a:xfrm>
            <a:off x="392546" y="2006600"/>
            <a:ext cx="5347500" cy="3664527"/>
          </a:xfrm>
          <a:prstGeom prst="rect">
            <a:avLst/>
          </a:prstGeom>
        </p:spPr>
        <p:txBody>
          <a:bodyPr spcFirstLastPara="1" wrap="square" lIns="91425" tIns="45700" rIns="91425" bIns="45700" anchor="t" anchorCtr="0">
            <a:noAutofit/>
          </a:bodyPr>
          <a:lstStyle/>
          <a:p>
            <a:pPr indent="-381000">
              <a:lnSpc>
                <a:spcPct val="114000"/>
              </a:lnSpc>
              <a:spcBef>
                <a:spcPts val="0"/>
              </a:spcBef>
              <a:buSzPts val="2400"/>
              <a:buFont typeface="Arial"/>
              <a:buChar char="●"/>
            </a:pPr>
            <a:r>
              <a:rPr lang="en-US" sz="3000" dirty="0" smtClean="0">
                <a:solidFill>
                  <a:schemeClr val="tx1"/>
                </a:solidFill>
                <a:latin typeface="Verdana" panose="020B0604030504040204" pitchFamily="34" charset="0"/>
                <a:ea typeface="Verdana" panose="020B0604030504040204" pitchFamily="34" charset="0"/>
                <a:cs typeface="Arial"/>
              </a:rPr>
              <a:t>Provide </a:t>
            </a:r>
            <a:r>
              <a:rPr lang="en-US" sz="3000" dirty="0">
                <a:solidFill>
                  <a:schemeClr val="tx1"/>
                </a:solidFill>
                <a:latin typeface="Verdana" panose="020B0604030504040204" pitchFamily="34" charset="0"/>
                <a:ea typeface="Verdana" panose="020B0604030504040204" pitchFamily="34" charset="0"/>
                <a:cs typeface="Arial"/>
              </a:rPr>
              <a:t>on a Daily or Weekly basis</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smtClean="0">
                <a:solidFill>
                  <a:schemeClr val="tx1"/>
                </a:solidFill>
                <a:latin typeface="Verdana" panose="020B0604030504040204" pitchFamily="34" charset="0"/>
                <a:ea typeface="Verdana" panose="020B0604030504040204" pitchFamily="34" charset="0"/>
                <a:cs typeface="Arial"/>
              </a:rPr>
              <a:t>Include </a:t>
            </a:r>
            <a:r>
              <a:rPr lang="en-US" sz="3000" dirty="0">
                <a:solidFill>
                  <a:schemeClr val="tx1"/>
                </a:solidFill>
                <a:latin typeface="Verdana" panose="020B0604030504040204" pitchFamily="34" charset="0"/>
                <a:ea typeface="Verdana" panose="020B0604030504040204" pitchFamily="34" charset="0"/>
                <a:cs typeface="Arial"/>
              </a:rPr>
              <a:t>Family/Caregivers</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smtClean="0">
                <a:solidFill>
                  <a:schemeClr val="tx1"/>
                </a:solidFill>
                <a:latin typeface="Verdana" panose="020B0604030504040204" pitchFamily="34" charset="0"/>
                <a:ea typeface="Verdana" panose="020B0604030504040204" pitchFamily="34" charset="0"/>
                <a:cs typeface="Arial"/>
              </a:rPr>
              <a:t>Align </a:t>
            </a:r>
            <a:r>
              <a:rPr lang="en-US" sz="3000" dirty="0">
                <a:solidFill>
                  <a:schemeClr val="tx1"/>
                </a:solidFill>
                <a:latin typeface="Verdana" panose="020B0604030504040204" pitchFamily="34" charset="0"/>
                <a:ea typeface="Verdana" panose="020B0604030504040204" pitchFamily="34" charset="0"/>
                <a:cs typeface="Arial"/>
              </a:rPr>
              <a:t>No-cost Rewards with Routines and Rituals</a:t>
            </a:r>
            <a:endParaRPr sz="3000" dirty="0">
              <a:solidFill>
                <a:schemeClr val="tx1"/>
              </a:solidFill>
              <a:latin typeface="Verdana" panose="020B0604030504040204" pitchFamily="34" charset="0"/>
              <a:ea typeface="Verdana" panose="020B0604030504040204" pitchFamily="34" charset="0"/>
              <a:cs typeface="Arial"/>
            </a:endParaRPr>
          </a:p>
          <a:p>
            <a:pPr marL="0" lvl="0" indent="0" algn="l" rtl="0">
              <a:spcBef>
                <a:spcPts val="360"/>
              </a:spcBef>
              <a:spcAft>
                <a:spcPts val="0"/>
              </a:spcAft>
              <a:buNone/>
            </a:pPr>
            <a:endParaRPr dirty="0"/>
          </a:p>
        </p:txBody>
      </p:sp>
      <p:pic>
        <p:nvPicPr>
          <p:cNvPr id="569" name="Google Shape;569;p76" descr="picture of snap camera icon&#10;"/>
          <p:cNvPicPr preferRelativeResize="0"/>
          <p:nvPr/>
        </p:nvPicPr>
        <p:blipFill>
          <a:blip r:embed="rId3">
            <a:alphaModFix/>
          </a:blip>
          <a:stretch>
            <a:fillRect/>
          </a:stretch>
        </p:blipFill>
        <p:spPr>
          <a:xfrm>
            <a:off x="5832509" y="2334250"/>
            <a:ext cx="2996750" cy="3009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6" name="Google Shape;576;p7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Virtual CICO Reinforcement</a:t>
            </a:r>
            <a:endParaRPr/>
          </a:p>
        </p:txBody>
      </p:sp>
      <p:sp>
        <p:nvSpPr>
          <p:cNvPr id="575" name="Google Shape;575;p77"/>
          <p:cNvSpPr txBox="1">
            <a:spLocks noGrp="1"/>
          </p:cNvSpPr>
          <p:nvPr>
            <p:ph type="body" idx="1"/>
          </p:nvPr>
        </p:nvSpPr>
        <p:spPr>
          <a:xfrm>
            <a:off x="914400" y="1524000"/>
            <a:ext cx="3582900" cy="6510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a:t>HOME</a:t>
            </a:r>
            <a:endParaRPr/>
          </a:p>
        </p:txBody>
      </p:sp>
      <p:sp>
        <p:nvSpPr>
          <p:cNvPr id="577" name="Google Shape;577;p77"/>
          <p:cNvSpPr txBox="1">
            <a:spLocks noGrp="1"/>
          </p:cNvSpPr>
          <p:nvPr>
            <p:ph type="body" idx="2"/>
          </p:nvPr>
        </p:nvSpPr>
        <p:spPr>
          <a:xfrm>
            <a:off x="457200" y="2174875"/>
            <a:ext cx="4114800" cy="39513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dirty="0"/>
              <a:t>Favorite:</a:t>
            </a:r>
            <a:endParaRPr dirty="0"/>
          </a:p>
          <a:p>
            <a:pPr lvl="1">
              <a:spcBef>
                <a:spcPts val="0"/>
              </a:spcBef>
              <a:buFont typeface="Courier New" panose="02070309020205020404" pitchFamily="49" charset="0"/>
              <a:buChar char="o"/>
            </a:pPr>
            <a:r>
              <a:rPr lang="en-US" sz="2400" dirty="0"/>
              <a:t>Dinner</a:t>
            </a:r>
            <a:endParaRPr sz="2400" dirty="0"/>
          </a:p>
          <a:p>
            <a:pPr lvl="1">
              <a:spcBef>
                <a:spcPts val="0"/>
              </a:spcBef>
              <a:buFont typeface="Courier New" panose="02070309020205020404" pitchFamily="49" charset="0"/>
              <a:buChar char="o"/>
            </a:pPr>
            <a:r>
              <a:rPr lang="en-US" sz="2400" dirty="0"/>
              <a:t>Movie</a:t>
            </a:r>
            <a:endParaRPr sz="2400" dirty="0"/>
          </a:p>
          <a:p>
            <a:pPr lvl="1">
              <a:spcBef>
                <a:spcPts val="0"/>
              </a:spcBef>
              <a:buFont typeface="Courier New" panose="02070309020205020404" pitchFamily="49" charset="0"/>
              <a:buChar char="o"/>
            </a:pPr>
            <a:r>
              <a:rPr lang="en-US" sz="2400" dirty="0"/>
              <a:t>Game Night</a:t>
            </a:r>
            <a:endParaRPr sz="2400" dirty="0"/>
          </a:p>
          <a:p>
            <a:pPr marL="457200" lvl="0" indent="-381000" algn="l" rtl="0">
              <a:spcBef>
                <a:spcPts val="0"/>
              </a:spcBef>
              <a:spcAft>
                <a:spcPts val="0"/>
              </a:spcAft>
              <a:buSzPts val="2400"/>
              <a:buChar char="•"/>
            </a:pPr>
            <a:r>
              <a:rPr lang="en-US" dirty="0"/>
              <a:t>Additional Time:</a:t>
            </a:r>
            <a:endParaRPr dirty="0"/>
          </a:p>
          <a:p>
            <a:pPr lvl="1" algn="l" rtl="0">
              <a:spcBef>
                <a:spcPts val="0"/>
              </a:spcBef>
              <a:spcAft>
                <a:spcPts val="0"/>
              </a:spcAft>
              <a:buSzPts val="2000"/>
              <a:buFont typeface="Courier New" panose="02070309020205020404" pitchFamily="49" charset="0"/>
              <a:buChar char="o"/>
            </a:pPr>
            <a:r>
              <a:rPr lang="en-US" sz="2400" dirty="0"/>
              <a:t>Break</a:t>
            </a:r>
            <a:endParaRPr sz="2400" dirty="0"/>
          </a:p>
          <a:p>
            <a:pPr lvl="1" algn="l" rtl="0">
              <a:spcBef>
                <a:spcPts val="0"/>
              </a:spcBef>
              <a:spcAft>
                <a:spcPts val="0"/>
              </a:spcAft>
              <a:buSzPts val="2000"/>
              <a:buFont typeface="Courier New" panose="02070309020205020404" pitchFamily="49" charset="0"/>
              <a:buChar char="o"/>
            </a:pPr>
            <a:r>
              <a:rPr lang="en-US" sz="2400" dirty="0"/>
              <a:t>Lunch</a:t>
            </a:r>
            <a:endParaRPr sz="2400" dirty="0"/>
          </a:p>
          <a:p>
            <a:pPr lvl="1" algn="l" rtl="0">
              <a:spcBef>
                <a:spcPts val="0"/>
              </a:spcBef>
              <a:spcAft>
                <a:spcPts val="0"/>
              </a:spcAft>
              <a:buSzPts val="2000"/>
              <a:buFont typeface="Courier New" panose="02070309020205020404" pitchFamily="49" charset="0"/>
              <a:buChar char="o"/>
            </a:pPr>
            <a:r>
              <a:rPr lang="en-US" sz="2400" dirty="0"/>
              <a:t>Activity </a:t>
            </a:r>
            <a:endParaRPr sz="2400" dirty="0"/>
          </a:p>
          <a:p>
            <a:pPr lvl="1" algn="l" rtl="0">
              <a:spcBef>
                <a:spcPts val="0"/>
              </a:spcBef>
              <a:spcAft>
                <a:spcPts val="0"/>
              </a:spcAft>
              <a:buSzPts val="2000"/>
              <a:buFont typeface="Courier New" panose="02070309020205020404" pitchFamily="49" charset="0"/>
              <a:buChar char="o"/>
            </a:pPr>
            <a:r>
              <a:rPr lang="en-US" sz="2400" dirty="0"/>
              <a:t>Screen Time</a:t>
            </a:r>
            <a:endParaRPr sz="2400" dirty="0"/>
          </a:p>
          <a:p>
            <a:pPr marL="457200" lvl="0" indent="-381000" algn="l" rtl="0">
              <a:spcBef>
                <a:spcPts val="0"/>
              </a:spcBef>
              <a:spcAft>
                <a:spcPts val="0"/>
              </a:spcAft>
              <a:buSzPts val="2400"/>
              <a:buChar char="•"/>
            </a:pPr>
            <a:r>
              <a:rPr lang="en-US" dirty="0"/>
              <a:t>Video call from favorite extended family member</a:t>
            </a:r>
            <a:endParaRPr dirty="0"/>
          </a:p>
        </p:txBody>
      </p:sp>
      <p:sp>
        <p:nvSpPr>
          <p:cNvPr id="578" name="Google Shape;578;p77"/>
          <p:cNvSpPr txBox="1">
            <a:spLocks noGrp="1"/>
          </p:cNvSpPr>
          <p:nvPr>
            <p:ph type="body" idx="3"/>
          </p:nvPr>
        </p:nvSpPr>
        <p:spPr>
          <a:xfrm>
            <a:off x="5105400" y="1535113"/>
            <a:ext cx="3581400" cy="6399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a:t>SCHOOL</a:t>
            </a:r>
            <a:endParaRPr/>
          </a:p>
        </p:txBody>
      </p:sp>
      <p:sp>
        <p:nvSpPr>
          <p:cNvPr id="579" name="Google Shape;579;p77"/>
          <p:cNvSpPr txBox="1">
            <a:spLocks noGrp="1"/>
          </p:cNvSpPr>
          <p:nvPr>
            <p:ph type="body" idx="4"/>
          </p:nvPr>
        </p:nvSpPr>
        <p:spPr>
          <a:xfrm>
            <a:off x="4648200" y="2174875"/>
            <a:ext cx="4038600" cy="39513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dirty="0"/>
              <a:t>Virtual Media Selections</a:t>
            </a:r>
            <a:endParaRPr dirty="0"/>
          </a:p>
          <a:p>
            <a:pPr marL="457200" lvl="0" indent="-381000" algn="l" rtl="0">
              <a:spcBef>
                <a:spcPts val="0"/>
              </a:spcBef>
              <a:spcAft>
                <a:spcPts val="0"/>
              </a:spcAft>
              <a:buSzPts val="2400"/>
              <a:buChar char="•"/>
            </a:pPr>
            <a:r>
              <a:rPr lang="en-US" dirty="0"/>
              <a:t>Time with Favorite:</a:t>
            </a:r>
            <a:endParaRPr dirty="0"/>
          </a:p>
          <a:p>
            <a:pPr lvl="1">
              <a:spcBef>
                <a:spcPts val="0"/>
              </a:spcBef>
              <a:buFont typeface="Courier New" panose="02070309020205020404" pitchFamily="49" charset="0"/>
              <a:buChar char="o"/>
            </a:pPr>
            <a:r>
              <a:rPr lang="en-US" sz="2400" dirty="0"/>
              <a:t>Admin</a:t>
            </a:r>
            <a:endParaRPr sz="2400" dirty="0"/>
          </a:p>
          <a:p>
            <a:pPr lvl="1">
              <a:spcBef>
                <a:spcPts val="0"/>
              </a:spcBef>
              <a:buFont typeface="Courier New" panose="02070309020205020404" pitchFamily="49" charset="0"/>
              <a:buChar char="o"/>
            </a:pPr>
            <a:r>
              <a:rPr lang="en-US" sz="2400" dirty="0"/>
              <a:t>Teacher</a:t>
            </a:r>
            <a:endParaRPr sz="2400" dirty="0"/>
          </a:p>
          <a:p>
            <a:pPr lvl="1">
              <a:spcBef>
                <a:spcPts val="0"/>
              </a:spcBef>
              <a:buFont typeface="Courier New" panose="02070309020205020404" pitchFamily="49" charset="0"/>
              <a:buChar char="o"/>
            </a:pPr>
            <a:r>
              <a:rPr lang="en-US" sz="2400" dirty="0"/>
              <a:t>Staff</a:t>
            </a:r>
            <a:endParaRPr sz="2400" dirty="0"/>
          </a:p>
          <a:p>
            <a:pPr marL="457200" lvl="0" indent="-381000" algn="l" rtl="0">
              <a:spcBef>
                <a:spcPts val="0"/>
              </a:spcBef>
              <a:spcAft>
                <a:spcPts val="0"/>
              </a:spcAft>
              <a:buSzPts val="2400"/>
              <a:buChar char="•"/>
            </a:pPr>
            <a:r>
              <a:rPr lang="en-US" dirty="0"/>
              <a:t>Choice of Activity</a:t>
            </a:r>
            <a:endParaRPr dirty="0"/>
          </a:p>
          <a:p>
            <a:pPr marL="457200" lvl="0" indent="-381000" algn="l" rtl="0">
              <a:spcBef>
                <a:spcPts val="0"/>
              </a:spcBef>
              <a:spcAft>
                <a:spcPts val="0"/>
              </a:spcAft>
              <a:buSzPts val="2400"/>
              <a:buChar char="•"/>
            </a:pPr>
            <a:r>
              <a:rPr lang="en-US" u="sng" dirty="0">
                <a:solidFill>
                  <a:schemeClr val="hlink"/>
                </a:solidFill>
                <a:hlinkClick r:id="rId3"/>
              </a:rPr>
              <a:t>Additional Resources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7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Data-Informed Decisions</a:t>
            </a:r>
            <a:endParaRPr>
              <a:solidFill>
                <a:srgbClr val="000000"/>
              </a:solidFill>
            </a:endParaRPr>
          </a:p>
        </p:txBody>
      </p:sp>
      <p:sp>
        <p:nvSpPr>
          <p:cNvPr id="585" name="Google Shape;585;p78"/>
          <p:cNvSpPr txBox="1">
            <a:spLocks noGrp="1"/>
          </p:cNvSpPr>
          <p:nvPr>
            <p:ph type="body" idx="1"/>
          </p:nvPr>
        </p:nvSpPr>
        <p:spPr>
          <a:xfrm>
            <a:off x="228600" y="1600200"/>
            <a:ext cx="8458200" cy="45720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sz="2400" dirty="0"/>
              <a:t>Revisit Decision Rules?</a:t>
            </a:r>
            <a:endParaRPr sz="2400" dirty="0"/>
          </a:p>
          <a:p>
            <a:pPr lvl="0" indent="-381000">
              <a:lnSpc>
                <a:spcPct val="114000"/>
              </a:lnSpc>
              <a:spcBef>
                <a:spcPts val="0"/>
              </a:spcBef>
              <a:buSzPts val="2400"/>
              <a:buFont typeface="Arial"/>
              <a:buChar char="●"/>
            </a:pPr>
            <a:r>
              <a:rPr lang="en-US" sz="2400" dirty="0">
                <a:solidFill>
                  <a:schemeClr val="tx1"/>
                </a:solidFill>
                <a:latin typeface="Verdana" panose="020B0604030504040204" pitchFamily="34" charset="0"/>
                <a:ea typeface="Verdana" panose="020B0604030504040204" pitchFamily="34" charset="0"/>
                <a:cs typeface="Arial"/>
              </a:rPr>
              <a:t>Modify or intensify if...</a:t>
            </a:r>
            <a:endParaRPr sz="2400" dirty="0">
              <a:solidFill>
                <a:schemeClr val="tx1"/>
              </a:solidFill>
              <a:latin typeface="Verdana" panose="020B0604030504040204" pitchFamily="34" charset="0"/>
              <a:ea typeface="Verdana" panose="020B0604030504040204" pitchFamily="34" charset="0"/>
              <a:cs typeface="Arial"/>
            </a:endParaRPr>
          </a:p>
          <a:p>
            <a:pPr marL="914400" lvl="2" indent="-381000">
              <a:lnSpc>
                <a:spcPct val="114000"/>
              </a:lnSpc>
              <a:spcBef>
                <a:spcPts val="0"/>
              </a:spcBef>
              <a:buSzPts val="2400"/>
              <a:buFont typeface="Courier New" panose="02070309020205020404" pitchFamily="49" charset="0"/>
              <a:buChar char="o"/>
            </a:pPr>
            <a:r>
              <a:rPr lang="en-US" dirty="0" smtClean="0">
                <a:solidFill>
                  <a:schemeClr val="tx1"/>
                </a:solidFill>
                <a:latin typeface="Verdana" panose="020B0604030504040204" pitchFamily="34" charset="0"/>
                <a:ea typeface="Verdana" panose="020B0604030504040204" pitchFamily="34" charset="0"/>
                <a:cs typeface="Arial"/>
              </a:rPr>
              <a:t>below </a:t>
            </a:r>
            <a:r>
              <a:rPr lang="en-US" dirty="0">
                <a:solidFill>
                  <a:schemeClr val="tx1"/>
                </a:solidFill>
                <a:latin typeface="Verdana" panose="020B0604030504040204" pitchFamily="34" charset="0"/>
                <a:ea typeface="Verdana" panose="020B0604030504040204" pitchFamily="34" charset="0"/>
                <a:cs typeface="Arial"/>
              </a:rPr>
              <a:t>goal for 2 weeks?</a:t>
            </a:r>
            <a:endParaRPr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2400" dirty="0">
                <a:solidFill>
                  <a:schemeClr val="tx1"/>
                </a:solidFill>
                <a:latin typeface="Verdana" panose="020B0604030504040204" pitchFamily="34" charset="0"/>
                <a:ea typeface="Verdana" panose="020B0604030504040204" pitchFamily="34" charset="0"/>
                <a:cs typeface="Arial"/>
              </a:rPr>
              <a:t>Why might CICO not be successful?</a:t>
            </a:r>
            <a:endParaRPr sz="2400" dirty="0">
              <a:solidFill>
                <a:schemeClr val="tx1"/>
              </a:solidFill>
              <a:latin typeface="Verdana" panose="020B0604030504040204" pitchFamily="34" charset="0"/>
              <a:ea typeface="Verdana" panose="020B0604030504040204" pitchFamily="34" charset="0"/>
              <a:cs typeface="Arial"/>
            </a:endParaRPr>
          </a:p>
          <a:p>
            <a:pPr marL="914400" lvl="2" indent="-381000">
              <a:lnSpc>
                <a:spcPct val="114000"/>
              </a:lnSpc>
              <a:spcBef>
                <a:spcPts val="0"/>
              </a:spcBef>
              <a:buSzPts val="2400"/>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Arial"/>
              </a:rPr>
              <a:t>Does the student know how CICO works?</a:t>
            </a:r>
            <a:endParaRPr dirty="0">
              <a:solidFill>
                <a:schemeClr val="tx1"/>
              </a:solidFill>
              <a:latin typeface="Verdana" panose="020B0604030504040204" pitchFamily="34" charset="0"/>
              <a:ea typeface="Verdana" panose="020B0604030504040204" pitchFamily="34" charset="0"/>
              <a:cs typeface="Arial"/>
            </a:endParaRPr>
          </a:p>
          <a:p>
            <a:pPr marL="914400" lvl="2" indent="-381000">
              <a:lnSpc>
                <a:spcPct val="114000"/>
              </a:lnSpc>
              <a:spcBef>
                <a:spcPts val="0"/>
              </a:spcBef>
              <a:buSzPts val="2400"/>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Arial"/>
              </a:rPr>
              <a:t>Is the student interested in the rewards?</a:t>
            </a:r>
            <a:endParaRPr dirty="0">
              <a:solidFill>
                <a:schemeClr val="tx1"/>
              </a:solidFill>
              <a:latin typeface="Verdana" panose="020B0604030504040204" pitchFamily="34" charset="0"/>
              <a:ea typeface="Verdana" panose="020B0604030504040204" pitchFamily="34" charset="0"/>
              <a:cs typeface="Arial"/>
            </a:endParaRPr>
          </a:p>
          <a:p>
            <a:pPr marL="914400" lvl="2" indent="-381000">
              <a:lnSpc>
                <a:spcPct val="114000"/>
              </a:lnSpc>
              <a:spcBef>
                <a:spcPts val="0"/>
              </a:spcBef>
              <a:buSzPts val="2400"/>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Arial"/>
              </a:rPr>
              <a:t>Is it implemented consistently and with fidelity? </a:t>
            </a:r>
            <a:endParaRPr dirty="0">
              <a:solidFill>
                <a:schemeClr val="tx1"/>
              </a:solidFill>
              <a:latin typeface="Verdana" panose="020B0604030504040204" pitchFamily="34" charset="0"/>
              <a:ea typeface="Verdana" panose="020B0604030504040204" pitchFamily="34" charset="0"/>
              <a:cs typeface="Arial"/>
            </a:endParaRPr>
          </a:p>
          <a:p>
            <a:pPr marL="914400" lvl="2" indent="-381000">
              <a:lnSpc>
                <a:spcPct val="114000"/>
              </a:lnSpc>
              <a:spcBef>
                <a:spcPts val="0"/>
              </a:spcBef>
              <a:buSzPts val="2400"/>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Arial"/>
              </a:rPr>
              <a:t>Is the student receiving increased instruction and practice?</a:t>
            </a:r>
            <a:endParaRPr dirty="0">
              <a:solidFill>
                <a:schemeClr val="tx1"/>
              </a:solidFill>
              <a:latin typeface="Verdana" panose="020B0604030504040204" pitchFamily="34" charset="0"/>
              <a:ea typeface="Verdana" panose="020B0604030504040204" pitchFamily="34" charset="0"/>
              <a:cs typeface="Arial"/>
            </a:endParaRPr>
          </a:p>
          <a:p>
            <a:pPr marL="914400" lvl="2" indent="-381000">
              <a:lnSpc>
                <a:spcPct val="114000"/>
              </a:lnSpc>
              <a:spcBef>
                <a:spcPts val="0"/>
              </a:spcBef>
              <a:buSzPts val="2400"/>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Arial"/>
              </a:rPr>
              <a:t>How frequent are the feedback intervals?</a:t>
            </a:r>
            <a:endParaRPr dirty="0">
              <a:solidFill>
                <a:schemeClr val="tx1"/>
              </a:solidFill>
              <a:latin typeface="Verdana" panose="020B0604030504040204" pitchFamily="34" charset="0"/>
              <a:ea typeface="Verdana" panose="020B0604030504040204" pitchFamily="34" charset="0"/>
              <a:cs typeface="Arial"/>
            </a:endParaRPr>
          </a:p>
          <a:p>
            <a:pPr marL="457200" lvl="0" indent="-342900" algn="l" rtl="0">
              <a:spcBef>
                <a:spcPts val="0"/>
              </a:spcBef>
              <a:spcAft>
                <a:spcPts val="0"/>
              </a:spcAft>
              <a:buSzPts val="1800"/>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79"/>
          <p:cNvSpPr txBox="1">
            <a:spLocks noGrp="1"/>
          </p:cNvSpPr>
          <p:nvPr>
            <p:ph type="title"/>
          </p:nvPr>
        </p:nvSpPr>
        <p:spPr>
          <a:xfrm>
            <a:off x="112825" y="228600"/>
            <a:ext cx="8802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Which Disco Song Best Describes Your Current Virtual CICO? </a:t>
            </a:r>
            <a:endParaRPr dirty="0">
              <a:solidFill>
                <a:srgbClr val="000000"/>
              </a:solidFill>
            </a:endParaRPr>
          </a:p>
        </p:txBody>
      </p:sp>
      <p:sp>
        <p:nvSpPr>
          <p:cNvPr id="592" name="Google Shape;592;p79"/>
          <p:cNvSpPr txBox="1">
            <a:spLocks noGrp="1"/>
          </p:cNvSpPr>
          <p:nvPr>
            <p:ph type="body" idx="1"/>
          </p:nvPr>
        </p:nvSpPr>
        <p:spPr>
          <a:xfrm>
            <a:off x="238200" y="1600200"/>
            <a:ext cx="8677200" cy="4572000"/>
          </a:xfrm>
          <a:prstGeom prst="rect">
            <a:avLst/>
          </a:prstGeom>
        </p:spPr>
        <p:txBody>
          <a:bodyPr spcFirstLastPara="1" wrap="square" lIns="91425" tIns="45700" rIns="91425" bIns="45700" anchor="t" anchorCtr="0">
            <a:noAutofit/>
          </a:bodyPr>
          <a:lstStyle/>
          <a:p>
            <a:pPr marL="514350" lvl="0" indent="-514350" algn="l" rtl="0">
              <a:spcBef>
                <a:spcPts val="1200"/>
              </a:spcBef>
              <a:spcAft>
                <a:spcPts val="3000"/>
              </a:spcAft>
              <a:buFont typeface="+mj-lt"/>
              <a:buAutoNum type="arabicParenR"/>
            </a:pPr>
            <a:r>
              <a:rPr lang="en-US" dirty="0" smtClean="0"/>
              <a:t>“</a:t>
            </a:r>
            <a:r>
              <a:rPr lang="en-US" dirty="0"/>
              <a:t>Good Times” by Chic</a:t>
            </a:r>
            <a:endParaRPr dirty="0"/>
          </a:p>
          <a:p>
            <a:pPr marL="514350" lvl="0" indent="-514350" algn="l" rtl="0">
              <a:spcBef>
                <a:spcPts val="1200"/>
              </a:spcBef>
              <a:spcAft>
                <a:spcPts val="3000"/>
              </a:spcAft>
              <a:buFont typeface="+mj-lt"/>
              <a:buAutoNum type="arabicParenR"/>
            </a:pPr>
            <a:r>
              <a:rPr lang="en-US" dirty="0" smtClean="0"/>
              <a:t>“</a:t>
            </a:r>
            <a:r>
              <a:rPr lang="en-US" dirty="0" err="1"/>
              <a:t>Ain’t</a:t>
            </a:r>
            <a:r>
              <a:rPr lang="en-US" dirty="0"/>
              <a:t> No </a:t>
            </a:r>
            <a:r>
              <a:rPr lang="en-US" dirty="0" err="1"/>
              <a:t>Stoppin</a:t>
            </a:r>
            <a:r>
              <a:rPr lang="en-US" dirty="0"/>
              <a:t>’ Us Now”                                                                      </a:t>
            </a:r>
            <a:r>
              <a:rPr lang="en-US" dirty="0" smtClean="0"/>
              <a:t>     by </a:t>
            </a:r>
            <a:r>
              <a:rPr lang="en-US" dirty="0"/>
              <a:t>McFadden &amp; Whitehead</a:t>
            </a:r>
            <a:endParaRPr dirty="0"/>
          </a:p>
          <a:p>
            <a:pPr marL="514350" lvl="0" indent="-514350" algn="l" rtl="0">
              <a:spcBef>
                <a:spcPts val="1200"/>
              </a:spcBef>
              <a:spcAft>
                <a:spcPts val="3000"/>
              </a:spcAft>
              <a:buFont typeface="+mj-lt"/>
              <a:buAutoNum type="arabicParenR"/>
            </a:pPr>
            <a:r>
              <a:rPr lang="en-US" dirty="0" smtClean="0"/>
              <a:t>“</a:t>
            </a:r>
            <a:r>
              <a:rPr lang="en-US" dirty="0"/>
              <a:t>Got to Give It Up” by Marvin Gaye</a:t>
            </a:r>
            <a:endParaRPr dirty="0"/>
          </a:p>
          <a:p>
            <a:pPr marL="514350" lvl="0" indent="-514350" algn="l" rtl="0">
              <a:spcBef>
                <a:spcPts val="1200"/>
              </a:spcBef>
              <a:spcAft>
                <a:spcPts val="3000"/>
              </a:spcAft>
              <a:buFont typeface="+mj-lt"/>
              <a:buAutoNum type="arabicParenR"/>
            </a:pPr>
            <a:r>
              <a:rPr lang="en-US" dirty="0" smtClean="0"/>
              <a:t>“</a:t>
            </a:r>
            <a:r>
              <a:rPr lang="en-US" dirty="0"/>
              <a:t>I Will Survive” by Gloria Gaynor </a:t>
            </a:r>
            <a:endParaRPr dirty="0"/>
          </a:p>
        </p:txBody>
      </p:sp>
      <p:pic>
        <p:nvPicPr>
          <p:cNvPr id="594" name="Google Shape;594;p79" descr="older people dancing&#10;"/>
          <p:cNvPicPr preferRelativeResize="0"/>
          <p:nvPr/>
        </p:nvPicPr>
        <p:blipFill>
          <a:blip r:embed="rId3">
            <a:alphaModFix/>
          </a:blip>
          <a:stretch>
            <a:fillRect/>
          </a:stretch>
        </p:blipFill>
        <p:spPr>
          <a:xfrm>
            <a:off x="6842325" y="1600200"/>
            <a:ext cx="1986150" cy="2595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Google Shape;601;p8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Break-Out Room Discussion</a:t>
            </a:r>
            <a:endParaRPr>
              <a:solidFill>
                <a:srgbClr val="000000"/>
              </a:solidFill>
            </a:endParaRPr>
          </a:p>
        </p:txBody>
      </p:sp>
      <p:sp>
        <p:nvSpPr>
          <p:cNvPr id="600" name="Google Shape;600;p80"/>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dirty="0"/>
              <a:t>What adaptations will your team make to sustain CICO as an advanced tier intervention in the current context:</a:t>
            </a:r>
            <a:endParaRPr sz="3000" dirty="0"/>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student identification</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family involvement</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CICO routine</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DPR</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Acknowledgement</a:t>
            </a:r>
            <a:endParaRPr sz="3000"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sz="3000" dirty="0">
                <a:solidFill>
                  <a:schemeClr val="tx1"/>
                </a:solidFill>
                <a:latin typeface="Verdana" panose="020B0604030504040204" pitchFamily="34" charset="0"/>
                <a:ea typeface="Verdana" panose="020B0604030504040204" pitchFamily="34" charset="0"/>
                <a:cs typeface="Arial"/>
              </a:rPr>
              <a:t>Decision rule</a:t>
            </a:r>
            <a:endParaRPr sz="3000" dirty="0">
              <a:solidFill>
                <a:schemeClr val="tx1"/>
              </a:solidFill>
              <a:latin typeface="Verdana" panose="020B0604030504040204" pitchFamily="34" charset="0"/>
              <a:ea typeface="Verdana" panose="020B0604030504040204" pitchFamily="34" charset="0"/>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8" name="Google Shape;608;p81"/>
          <p:cNvSpPr txBox="1">
            <a:spLocks noGrp="1"/>
          </p:cNvSpPr>
          <p:nvPr>
            <p:ph type="title"/>
          </p:nvPr>
        </p:nvSpPr>
        <p:spPr>
          <a:xfrm>
            <a:off x="228600" y="228600"/>
            <a:ext cx="8686800" cy="1143000"/>
          </a:xfrm>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How Did We Do?</a:t>
            </a:r>
            <a:endParaRPr>
              <a:solidFill>
                <a:srgbClr val="000000"/>
              </a:solidFill>
            </a:endParaRPr>
          </a:p>
        </p:txBody>
      </p:sp>
      <p:sp>
        <p:nvSpPr>
          <p:cNvPr id="607" name="Google Shape;607;p81"/>
          <p:cNvSpPr txBox="1">
            <a:spLocks noGrp="1"/>
          </p:cNvSpPr>
          <p:nvPr>
            <p:ph type="body" idx="1"/>
          </p:nvPr>
        </p:nvSpPr>
        <p:spPr>
          <a:xfrm>
            <a:off x="228600" y="1371600"/>
            <a:ext cx="8686800" cy="46689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60"/>
              </a:spcBef>
              <a:spcAft>
                <a:spcPts val="0"/>
              </a:spcAft>
              <a:buSzPts val="1800"/>
              <a:buNone/>
            </a:pPr>
            <a:r>
              <a:rPr lang="en-US" sz="2600" b="1" dirty="0"/>
              <a:t>Through participation in today’s COP, I will use resources and information to successfully</a:t>
            </a:r>
            <a:r>
              <a:rPr lang="en-US" sz="2600" dirty="0"/>
              <a:t>:</a:t>
            </a:r>
            <a:endParaRPr sz="2600" dirty="0"/>
          </a:p>
          <a:p>
            <a:pPr lvl="0" indent="-381000">
              <a:lnSpc>
                <a:spcPct val="114000"/>
              </a:lnSpc>
              <a:spcBef>
                <a:spcPts val="0"/>
              </a:spcBef>
              <a:buSzPts val="2400"/>
              <a:buFont typeface="Arial"/>
              <a:buChar char="●"/>
            </a:pPr>
            <a:r>
              <a:rPr lang="en-US" sz="2600" dirty="0">
                <a:solidFill>
                  <a:schemeClr val="tx1"/>
                </a:solidFill>
                <a:latin typeface="Verdana" panose="020B0604030504040204" pitchFamily="34" charset="0"/>
                <a:ea typeface="Verdana" panose="020B0604030504040204" pitchFamily="34" charset="0"/>
                <a:cs typeface="Arial"/>
              </a:rPr>
              <a:t>Identify students for CICO</a:t>
            </a:r>
            <a:endParaRPr sz="2600"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2600" dirty="0">
                <a:solidFill>
                  <a:schemeClr val="tx1"/>
                </a:solidFill>
                <a:latin typeface="Verdana" panose="020B0604030504040204" pitchFamily="34" charset="0"/>
                <a:ea typeface="Verdana" panose="020B0604030504040204" pitchFamily="34" charset="0"/>
                <a:cs typeface="Arial"/>
              </a:rPr>
              <a:t>Create and sustain a structure for CICO feedback in a virtual or hybrid learning environment </a:t>
            </a:r>
            <a:endParaRPr sz="2600"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2600" dirty="0">
                <a:solidFill>
                  <a:schemeClr val="tx1"/>
                </a:solidFill>
                <a:latin typeface="Verdana" panose="020B0604030504040204" pitchFamily="34" charset="0"/>
                <a:ea typeface="Verdana" panose="020B0604030504040204" pitchFamily="34" charset="0"/>
                <a:cs typeface="Arial"/>
              </a:rPr>
              <a:t>Use data-informed decision making to modify or intensify feedback for students not making adequate progress</a:t>
            </a:r>
            <a:endParaRPr sz="2600" dirty="0">
              <a:solidFill>
                <a:schemeClr val="tx1"/>
              </a:solidFill>
              <a:latin typeface="Verdana" panose="020B0604030504040204" pitchFamily="34" charset="0"/>
              <a:ea typeface="Verdana" panose="020B0604030504040204" pitchFamily="34" charset="0"/>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8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Evaluation</a:t>
            </a:r>
            <a:endParaRPr>
              <a:solidFill>
                <a:srgbClr val="000000"/>
              </a:solidFill>
            </a:endParaRPr>
          </a:p>
        </p:txBody>
      </p:sp>
      <p:sp>
        <p:nvSpPr>
          <p:cNvPr id="614" name="Google Shape;614;p82"/>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Please complete the evaluation </a:t>
            </a:r>
            <a:r>
              <a:rPr lang="en-US" dirty="0" smtClean="0"/>
              <a:t>at</a:t>
            </a:r>
            <a:endParaRPr dirty="0"/>
          </a:p>
          <a:p>
            <a:pPr marL="0" lvl="0" indent="0" algn="l" rtl="0">
              <a:lnSpc>
                <a:spcPct val="114000"/>
              </a:lnSpc>
              <a:spcBef>
                <a:spcPts val="4800"/>
              </a:spcBef>
              <a:spcAft>
                <a:spcPts val="0"/>
              </a:spcAft>
              <a:buNone/>
            </a:pPr>
            <a:r>
              <a:rPr lang="en-US" dirty="0"/>
              <a:t>and join us for our January 21, 2021 COP on “Fading and Self-Management”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BC9C62-6DE6-4BA1-B72B-4A9C9496215E}"/>
              </a:ext>
            </a:extLst>
          </p:cNvPr>
          <p:cNvSpPr>
            <a:spLocks noGrp="1"/>
          </p:cNvSpPr>
          <p:nvPr>
            <p:ph type="title"/>
          </p:nvPr>
        </p:nvSpPr>
        <p:spPr/>
        <p:txBody>
          <a:bodyPr/>
          <a:lstStyle/>
          <a:p>
            <a:r>
              <a:rPr lang="en-US" dirty="0">
                <a:solidFill>
                  <a:schemeClr val="tx1"/>
                </a:solidFill>
              </a:rPr>
              <a:t>Resources</a:t>
            </a:r>
          </a:p>
        </p:txBody>
      </p:sp>
      <p:sp>
        <p:nvSpPr>
          <p:cNvPr id="2" name="Text Placeholder 1">
            <a:extLst>
              <a:ext uri="{FF2B5EF4-FFF2-40B4-BE49-F238E27FC236}">
                <a16:creationId xmlns:a16="http://schemas.microsoft.com/office/drawing/2014/main" id="{2DFEF247-2EB5-4009-A86B-DAEDCDF0FF9F}"/>
              </a:ext>
            </a:extLst>
          </p:cNvPr>
          <p:cNvSpPr>
            <a:spLocks noGrp="1"/>
          </p:cNvSpPr>
          <p:nvPr>
            <p:ph type="body" idx="1"/>
          </p:nvPr>
        </p:nvSpPr>
        <p:spPr/>
        <p:txBody>
          <a:bodyPr/>
          <a:lstStyle/>
          <a:p>
            <a:r>
              <a:rPr lang="en-US" dirty="0">
                <a:hlinkClick r:id="rId2"/>
              </a:rPr>
              <a:t>Guidance on Adapting CICO for Distance Learning</a:t>
            </a:r>
            <a:endParaRPr lang="en-US" dirty="0"/>
          </a:p>
          <a:p>
            <a:endParaRPr lang="en-US" dirty="0"/>
          </a:p>
          <a:p>
            <a:r>
              <a:rPr lang="en-US" dirty="0">
                <a:hlinkClick r:id="rId3"/>
              </a:rPr>
              <a:t>Michigan’s MTSS Adapting CICO for Distance Learning</a:t>
            </a:r>
            <a:endParaRPr lang="en-US" dirty="0"/>
          </a:p>
        </p:txBody>
      </p:sp>
    </p:spTree>
    <p:extLst>
      <p:ext uri="{BB962C8B-B14F-4D97-AF65-F5344CB8AC3E}">
        <p14:creationId xmlns:p14="http://schemas.microsoft.com/office/powerpoint/2010/main" val="118915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Navigating ZOOM!</a:t>
            </a:r>
            <a:endParaRPr lang="en-US" dirty="0"/>
          </a:p>
        </p:txBody>
      </p:sp>
      <p:pic>
        <p:nvPicPr>
          <p:cNvPr id="11" name="Google Shape;232;g767facdd1a_1_867" descr="Picture of top menu bar on Zoom app screen" title="Picture "/>
          <p:cNvPicPr preferRelativeResize="0"/>
          <p:nvPr/>
        </p:nvPicPr>
        <p:blipFill rotWithShape="1">
          <a:blip r:embed="rId2">
            <a:alphaModFix/>
          </a:blip>
          <a:srcRect/>
          <a:stretch/>
        </p:blipFill>
        <p:spPr>
          <a:xfrm>
            <a:off x="330274" y="3066197"/>
            <a:ext cx="8412001" cy="469557"/>
          </a:xfrm>
          <a:prstGeom prst="rect">
            <a:avLst/>
          </a:prstGeom>
          <a:noFill/>
          <a:ln>
            <a:noFill/>
          </a:ln>
        </p:spPr>
      </p:pic>
      <p:grpSp>
        <p:nvGrpSpPr>
          <p:cNvPr id="12" name="Group 11" title="Arrow pointing to area on diagram to click to mute your microphone"/>
          <p:cNvGrpSpPr/>
          <p:nvPr/>
        </p:nvGrpSpPr>
        <p:grpSpPr>
          <a:xfrm>
            <a:off x="636974" y="1756100"/>
            <a:ext cx="3134601" cy="1240224"/>
            <a:chOff x="408374" y="1756100"/>
            <a:chExt cx="3134601" cy="1240224"/>
          </a:xfrm>
        </p:grpSpPr>
        <p:sp>
          <p:nvSpPr>
            <p:cNvPr id="13" name="Google Shape;233;g767facdd1a_1_867" descr="Red arrow pointing to mute text button" title="Red arrow"/>
            <p:cNvSpPr/>
            <p:nvPr/>
          </p:nvSpPr>
          <p:spPr>
            <a:xfrm rot="2433865">
              <a:off x="408374" y="2051212"/>
              <a:ext cx="353835" cy="945112"/>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14" name="Google Shape;235;g767facdd1a_1_867"/>
            <p:cNvSpPr txBox="1"/>
            <p:nvPr/>
          </p:nvSpPr>
          <p:spPr>
            <a:xfrm>
              <a:off x="855875" y="1756100"/>
              <a:ext cx="26871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dirty="0">
                  <a:solidFill>
                    <a:schemeClr val="dk1"/>
                  </a:solidFill>
                  <a:latin typeface="Verdana"/>
                  <a:ea typeface="Verdana"/>
                  <a:cs typeface="Verdana"/>
                  <a:sym typeface="Verdana"/>
                </a:rPr>
                <a:t>MUTE YOUR MICROPHONE</a:t>
              </a:r>
              <a:endParaRPr sz="2400" b="1" i="0" u="none" strike="noStrike" cap="none" dirty="0">
                <a:solidFill>
                  <a:schemeClr val="dk1"/>
                </a:solidFill>
                <a:latin typeface="Verdana"/>
                <a:ea typeface="Verdana"/>
                <a:cs typeface="Verdana"/>
                <a:sym typeface="Verdana"/>
              </a:endParaRPr>
            </a:p>
          </p:txBody>
        </p:sp>
      </p:grpSp>
      <p:grpSp>
        <p:nvGrpSpPr>
          <p:cNvPr id="15" name="Group 14" title="Arrow pointing to area of diagram to click on in order top &quot;chat."/>
          <p:cNvGrpSpPr/>
          <p:nvPr/>
        </p:nvGrpSpPr>
        <p:grpSpPr>
          <a:xfrm>
            <a:off x="4906175" y="1545453"/>
            <a:ext cx="1425600" cy="1374647"/>
            <a:chOff x="4906175" y="1545453"/>
            <a:chExt cx="1425600" cy="1374647"/>
          </a:xfrm>
        </p:grpSpPr>
        <p:sp>
          <p:nvSpPr>
            <p:cNvPr id="16" name="Google Shape;234;g767facdd1a_1_867" title="Red arrow pointing to area on diagram to click to Chat"/>
            <p:cNvSpPr/>
            <p:nvPr/>
          </p:nvSpPr>
          <p:spPr>
            <a:xfrm>
              <a:off x="5256650" y="2127500"/>
              <a:ext cx="365700" cy="7926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17" name="Google Shape;238;g767facdd1a_1_867"/>
            <p:cNvSpPr txBox="1"/>
            <p:nvPr/>
          </p:nvSpPr>
          <p:spPr>
            <a:xfrm>
              <a:off x="4906175" y="1545453"/>
              <a:ext cx="14256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dirty="0">
                  <a:solidFill>
                    <a:schemeClr val="dk1"/>
                  </a:solidFill>
                  <a:latin typeface="Verdana"/>
                  <a:ea typeface="Verdana"/>
                  <a:cs typeface="Verdana"/>
                  <a:sym typeface="Verdana"/>
                </a:rPr>
                <a:t>CHAT</a:t>
              </a:r>
              <a:endParaRPr sz="2400" b="1" i="0" u="none" strike="noStrike" cap="none" dirty="0">
                <a:solidFill>
                  <a:schemeClr val="dk1"/>
                </a:solidFill>
                <a:latin typeface="Verdana"/>
                <a:ea typeface="Verdana"/>
                <a:cs typeface="Verdana"/>
                <a:sym typeface="Verdana"/>
              </a:endParaRPr>
            </a:p>
          </p:txBody>
        </p:sp>
      </p:grpSp>
      <p:grpSp>
        <p:nvGrpSpPr>
          <p:cNvPr id="18" name="Group 17" title="Arrow pointing to area on diagram where you should click to hide youar video camera"/>
          <p:cNvGrpSpPr/>
          <p:nvPr/>
        </p:nvGrpSpPr>
        <p:grpSpPr>
          <a:xfrm>
            <a:off x="1299807" y="3535754"/>
            <a:ext cx="3842789" cy="1598634"/>
            <a:chOff x="1161211" y="3537316"/>
            <a:chExt cx="3842789" cy="1598634"/>
          </a:xfrm>
        </p:grpSpPr>
        <p:sp>
          <p:nvSpPr>
            <p:cNvPr id="19" name="Google Shape;236;g767facdd1a_1_867" descr="Red arrow pointing to hide your video camera" title="Red arrow"/>
            <p:cNvSpPr/>
            <p:nvPr/>
          </p:nvSpPr>
          <p:spPr>
            <a:xfrm rot="8322810">
              <a:off x="1161211" y="3537316"/>
              <a:ext cx="353730" cy="944918"/>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0" name="Google Shape;237;g767facdd1a_1_867"/>
            <p:cNvSpPr txBox="1"/>
            <p:nvPr/>
          </p:nvSpPr>
          <p:spPr>
            <a:xfrm>
              <a:off x="1820075" y="3985525"/>
              <a:ext cx="29565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dirty="0">
                  <a:solidFill>
                    <a:schemeClr val="dk1"/>
                  </a:solidFill>
                  <a:latin typeface="Verdana"/>
                  <a:ea typeface="Verdana"/>
                  <a:cs typeface="Verdana"/>
                  <a:sym typeface="Verdana"/>
                </a:rPr>
                <a:t>HIDE YOUR VIDEO CAMERA</a:t>
              </a:r>
              <a:endParaRPr sz="2400" b="1" i="0" u="none" strike="noStrike" cap="none" dirty="0">
                <a:solidFill>
                  <a:schemeClr val="dk1"/>
                </a:solidFill>
                <a:latin typeface="Verdana"/>
                <a:ea typeface="Verdana"/>
                <a:cs typeface="Verdana"/>
                <a:sym typeface="Verdana"/>
              </a:endParaRPr>
            </a:p>
          </p:txBody>
        </p:sp>
        <p:sp>
          <p:nvSpPr>
            <p:cNvPr id="21" name="Google Shape;239;g767facdd1a_1_867"/>
            <p:cNvSpPr/>
            <p:nvPr/>
          </p:nvSpPr>
          <p:spPr>
            <a:xfrm>
              <a:off x="1528200" y="3592450"/>
              <a:ext cx="3475800" cy="1543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grpSp>
        <p:nvGrpSpPr>
          <p:cNvPr id="22" name="Group 21" title="Arrow pointing to &quot;Share Screen&quot; option"/>
          <p:cNvGrpSpPr/>
          <p:nvPr/>
        </p:nvGrpSpPr>
        <p:grpSpPr>
          <a:xfrm>
            <a:off x="5142596" y="3610295"/>
            <a:ext cx="3177140" cy="1508333"/>
            <a:chOff x="5000910" y="3614117"/>
            <a:chExt cx="3177140" cy="1508333"/>
          </a:xfrm>
        </p:grpSpPr>
        <p:sp>
          <p:nvSpPr>
            <p:cNvPr id="23" name="Google Shape;447;p58"/>
            <p:cNvSpPr txBox="1"/>
            <p:nvPr/>
          </p:nvSpPr>
          <p:spPr>
            <a:xfrm>
              <a:off x="5578550" y="4265650"/>
              <a:ext cx="2599500" cy="8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dirty="0">
                  <a:solidFill>
                    <a:srgbClr val="000000"/>
                  </a:solidFill>
                  <a:latin typeface="Verdana"/>
                  <a:ea typeface="Verdana"/>
                  <a:cs typeface="Verdana"/>
                  <a:sym typeface="Verdana"/>
                </a:rPr>
                <a:t>SHARE YOUR SCREEN</a:t>
              </a:r>
              <a:endParaRPr sz="2400" b="1" i="0" u="none" strike="noStrike" cap="none" dirty="0">
                <a:solidFill>
                  <a:srgbClr val="000000"/>
                </a:solidFill>
                <a:latin typeface="Verdana"/>
                <a:ea typeface="Verdana"/>
                <a:cs typeface="Verdana"/>
                <a:sym typeface="Verdana"/>
              </a:endParaRPr>
            </a:p>
          </p:txBody>
        </p:sp>
        <p:sp>
          <p:nvSpPr>
            <p:cNvPr id="24" name="Google Shape;448;p58" descr="Red arrow pointing to Share your Screen" title="Red arrow"/>
            <p:cNvSpPr/>
            <p:nvPr/>
          </p:nvSpPr>
          <p:spPr>
            <a:xfrm rot="8869170">
              <a:off x="5000910" y="3614117"/>
              <a:ext cx="353744" cy="944875"/>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grpSp>
    </p:spTree>
    <p:extLst>
      <p:ext uri="{BB962C8B-B14F-4D97-AF65-F5344CB8AC3E}">
        <p14:creationId xmlns:p14="http://schemas.microsoft.com/office/powerpoint/2010/main" val="32739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452"/>
        <p:cNvGrpSpPr/>
        <p:nvPr/>
      </p:nvGrpSpPr>
      <p:grpSpPr>
        <a:xfrm>
          <a:off x="0" y="0"/>
          <a:ext cx="0" cy="0"/>
          <a:chOff x="0" y="0"/>
          <a:chExt cx="0" cy="0"/>
        </a:xfrm>
      </p:grpSpPr>
      <p:sp>
        <p:nvSpPr>
          <p:cNvPr id="453" name="Google Shape;453;p59"/>
          <p:cNvSpPr txBox="1">
            <a:spLocks noGrp="1"/>
          </p:cNvSpPr>
          <p:nvPr>
            <p:ph type="title"/>
          </p:nvPr>
        </p:nvSpPr>
        <p:spPr>
          <a:xfrm>
            <a:off x="457200" y="274638"/>
            <a:ext cx="8229600" cy="1143000"/>
          </a:xfrm>
          <a:prstGeom prst="rect">
            <a:avLst/>
          </a:prstGeom>
          <a:solidFill>
            <a:srgbClr val="A9DCF2">
              <a:alpha val="662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Chat Box Feature</a:t>
            </a:r>
            <a:endParaRPr sz="3600">
              <a:solidFill>
                <a:srgbClr val="000000"/>
              </a:solidFill>
              <a:latin typeface="Verdana"/>
              <a:ea typeface="Verdana"/>
              <a:cs typeface="Verdana"/>
              <a:sym typeface="Verdana"/>
            </a:endParaRPr>
          </a:p>
        </p:txBody>
      </p:sp>
      <p:grpSp>
        <p:nvGrpSpPr>
          <p:cNvPr id="2" name="Group 1" title="Arrow pointing to drop-down selection list for recipient of chat message"/>
          <p:cNvGrpSpPr/>
          <p:nvPr/>
        </p:nvGrpSpPr>
        <p:grpSpPr>
          <a:xfrm>
            <a:off x="2245543" y="1500778"/>
            <a:ext cx="4652913" cy="4918495"/>
            <a:chOff x="2245543" y="1500778"/>
            <a:chExt cx="4652913" cy="4918495"/>
          </a:xfrm>
        </p:grpSpPr>
        <p:pic>
          <p:nvPicPr>
            <p:cNvPr id="454" name="Google Shape;454;p59" title="Zoom screen with arrow pointing to pull-down menu to choose recipient of chat message"/>
            <p:cNvPicPr preferRelativeResize="0"/>
            <p:nvPr/>
          </p:nvPicPr>
          <p:blipFill rotWithShape="1">
            <a:blip r:embed="rId3">
              <a:alphaModFix/>
            </a:blip>
            <a:srcRect/>
            <a:stretch/>
          </p:blipFill>
          <p:spPr>
            <a:xfrm>
              <a:off x="2245543" y="1500778"/>
              <a:ext cx="4652913" cy="4918495"/>
            </a:xfrm>
            <a:prstGeom prst="rect">
              <a:avLst/>
            </a:prstGeom>
            <a:noFill/>
            <a:ln>
              <a:noFill/>
            </a:ln>
          </p:spPr>
        </p:pic>
        <p:sp>
          <p:nvSpPr>
            <p:cNvPr id="455" name="Google Shape;455;p59" descr="Red arrow is pointing to the word Everyone as screen on the Zoom app screen" title="Red arrow"/>
            <p:cNvSpPr/>
            <p:nvPr/>
          </p:nvSpPr>
          <p:spPr>
            <a:xfrm rot="-2308515">
              <a:off x="2380295" y="3939585"/>
              <a:ext cx="349097" cy="1188645"/>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824345"/>
          </a:xfrm>
        </p:spPr>
        <p:txBody>
          <a:bodyPr/>
          <a:lstStyle/>
          <a:p>
            <a:r>
              <a:rPr lang="en-US" dirty="0">
                <a:solidFill>
                  <a:srgbClr val="000000"/>
                </a:solidFill>
              </a:rPr>
              <a:t>Virtual Community Norms</a:t>
            </a:r>
            <a:endParaRPr lang="en-US" dirty="0"/>
          </a:p>
        </p:txBody>
      </p:sp>
      <p:graphicFrame>
        <p:nvGraphicFramePr>
          <p:cNvPr id="4" name="Table 3" title="Community Norms"/>
          <p:cNvGraphicFramePr>
            <a:graphicFrameLocks noGrp="1"/>
          </p:cNvGraphicFramePr>
          <p:nvPr>
            <p:extLst>
              <p:ext uri="{D42A27DB-BD31-4B8C-83A1-F6EECF244321}">
                <p14:modId xmlns:p14="http://schemas.microsoft.com/office/powerpoint/2010/main" val="3822660123"/>
              </p:ext>
            </p:extLst>
          </p:nvPr>
        </p:nvGraphicFramePr>
        <p:xfrm>
          <a:off x="147782" y="962891"/>
          <a:ext cx="8848436" cy="5145920"/>
        </p:xfrm>
        <a:graphic>
          <a:graphicData uri="http://schemas.openxmlformats.org/drawingml/2006/table">
            <a:tbl>
              <a:tblPr firstRow="1" bandRow="1"/>
              <a:tblGrid>
                <a:gridCol w="2004290">
                  <a:extLst>
                    <a:ext uri="{9D8B030D-6E8A-4147-A177-3AD203B41FA5}">
                      <a16:colId xmlns:a16="http://schemas.microsoft.com/office/drawing/2014/main" val="2221788876"/>
                    </a:ext>
                  </a:extLst>
                </a:gridCol>
                <a:gridCol w="6844146">
                  <a:extLst>
                    <a:ext uri="{9D8B030D-6E8A-4147-A177-3AD203B41FA5}">
                      <a16:colId xmlns:a16="http://schemas.microsoft.com/office/drawing/2014/main" val="1400416443"/>
                    </a:ext>
                  </a:extLst>
                </a:gridCol>
              </a:tblGrid>
              <a:tr h="0">
                <a:tc>
                  <a:txBody>
                    <a:bodyPr/>
                    <a:lstStyle/>
                    <a:p>
                      <a:pPr marL="0" marR="0" lvl="0" indent="0" algn="l" rtl="0">
                        <a:lnSpc>
                          <a:spcPct val="100000"/>
                        </a:lnSpc>
                        <a:spcBef>
                          <a:spcPts val="0"/>
                        </a:spcBef>
                        <a:spcAft>
                          <a:spcPts val="0"/>
                        </a:spcAft>
                        <a:buClr>
                          <a:schemeClr val="accent3"/>
                        </a:buClr>
                        <a:buSzPts val="3000"/>
                        <a:buFont typeface="Arial"/>
                        <a:buNone/>
                      </a:pPr>
                      <a:r>
                        <a:rPr lang="en-US" sz="100" b="0" u="none" strike="noStrike" cap="none" dirty="0" smtClean="0">
                          <a:solidFill>
                            <a:schemeClr val="bg1"/>
                          </a:solidFill>
                          <a:latin typeface="Verdana" panose="020B0604030504040204" pitchFamily="34" charset="0"/>
                          <a:ea typeface="Verdana" panose="020B0604030504040204" pitchFamily="34" charset="0"/>
                        </a:rPr>
                        <a:t>Goal</a:t>
                      </a:r>
                      <a:endParaRPr sz="100" b="0" u="none" strike="noStrike" cap="none" dirty="0">
                        <a:solidFill>
                          <a:schemeClr val="bg1"/>
                        </a:solidFill>
                        <a:latin typeface="Verdana" panose="020B0604030504040204" pitchFamily="34" charset="0"/>
                        <a:ea typeface="Verdana" panose="020B0604030504040204" pitchFamily="34" charset="0"/>
                      </a:endParaRPr>
                    </a:p>
                  </a:txBody>
                  <a:tcPr marL="91425" marR="91425" marT="91425" marB="91425">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0" marR="0" lvl="0" indent="0" algn="l" rtl="0">
                        <a:lnSpc>
                          <a:spcPct val="100000"/>
                        </a:lnSpc>
                        <a:spcBef>
                          <a:spcPts val="0"/>
                        </a:spcBef>
                        <a:spcAft>
                          <a:spcPts val="0"/>
                        </a:spcAft>
                        <a:buClr>
                          <a:schemeClr val="dk1"/>
                        </a:buClr>
                        <a:buSzPts val="2400"/>
                        <a:buFont typeface="Arial"/>
                        <a:buNone/>
                      </a:pPr>
                      <a:r>
                        <a:rPr lang="en-US" sz="100" u="none" strike="noStrike" cap="none" dirty="0" smtClean="0">
                          <a:solidFill>
                            <a:schemeClr val="bg1"/>
                          </a:solidFill>
                          <a:latin typeface="Verdana" panose="020B0604030504040204" pitchFamily="34" charset="0"/>
                          <a:ea typeface="Verdana" panose="020B0604030504040204" pitchFamily="34" charset="0"/>
                        </a:rPr>
                        <a:t>Instructions</a:t>
                      </a:r>
                      <a:endParaRPr sz="100" u="none" strike="noStrike" cap="none" dirty="0">
                        <a:solidFill>
                          <a:schemeClr val="bg1"/>
                        </a:solidFill>
                        <a:latin typeface="Verdana" panose="020B0604030504040204" pitchFamily="34" charset="0"/>
                        <a:ea typeface="Verdana" panose="020B0604030504040204" pitchFamily="34" charset="0"/>
                      </a:endParaRPr>
                    </a:p>
                  </a:txBody>
                  <a:tcPr marL="91425" marR="91425" marT="91425" marB="91425">
                    <a:lnL w="12700" cap="flat" cmpd="sng" algn="ctr">
                      <a:no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127759"/>
                  </a:ext>
                </a:extLst>
              </a:tr>
              <a:tr h="893630">
                <a:tc>
                  <a:txBody>
                    <a:bodyPr/>
                    <a:lstStyle/>
                    <a:p>
                      <a:pPr marL="0" marR="0" lvl="0" indent="0" algn="l" rtl="0">
                        <a:lnSpc>
                          <a:spcPct val="100000"/>
                        </a:lnSpc>
                        <a:spcBef>
                          <a:spcPts val="0"/>
                        </a:spcBef>
                        <a:spcAft>
                          <a:spcPts val="0"/>
                        </a:spcAft>
                        <a:buClr>
                          <a:schemeClr val="accent3"/>
                        </a:buClr>
                        <a:buSzPts val="3000"/>
                        <a:buFont typeface="Arial"/>
                        <a:buNone/>
                      </a:pPr>
                      <a:r>
                        <a:rPr lang="en-US" sz="2400" b="1" u="none" strike="noStrike" cap="none" dirty="0" smtClean="0">
                          <a:solidFill>
                            <a:schemeClr val="tx1"/>
                          </a:solidFill>
                          <a:latin typeface="Verdana" panose="020B0604030504040204" pitchFamily="34" charset="0"/>
                          <a:ea typeface="Verdana" panose="020B0604030504040204" pitchFamily="34" charset="0"/>
                          <a:cs typeface="Arial"/>
                          <a:sym typeface="Arial"/>
                        </a:rPr>
                        <a:t>Be </a:t>
                      </a:r>
                      <a:r>
                        <a:rPr lang="en-US" sz="2400" b="1" u="none" strike="noStrike" cap="none" dirty="0">
                          <a:solidFill>
                            <a:schemeClr val="tx1"/>
                          </a:solidFill>
                          <a:latin typeface="Verdana" panose="020B0604030504040204" pitchFamily="34" charset="0"/>
                          <a:ea typeface="Verdana" panose="020B0604030504040204" pitchFamily="34" charset="0"/>
                          <a:cs typeface="Arial"/>
                          <a:sym typeface="Arial"/>
                        </a:rPr>
                        <a:t>Engaged</a:t>
                      </a:r>
                      <a:endParaRPr sz="2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A9F"/>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Unmute to </a:t>
                      </a:r>
                      <a:r>
                        <a:rPr lang="en-US" sz="2400" u="none" strike="noStrike" cap="none" dirty="0" smtClean="0">
                          <a:solidFill>
                            <a:schemeClr val="tx1"/>
                          </a:solidFill>
                          <a:latin typeface="Verdana" panose="020B0604030504040204" pitchFamily="34" charset="0"/>
                          <a:ea typeface="Verdana" panose="020B0604030504040204" pitchFamily="34" charset="0"/>
                          <a:cs typeface="Arial"/>
                          <a:sym typeface="Arial"/>
                        </a:rPr>
                        <a:t>share ideas/ questions</a:t>
                      </a:r>
                      <a:endParaRPr sz="2400" u="none" strike="noStrike" cap="none" dirty="0">
                        <a:solidFill>
                          <a:schemeClr val="tx1"/>
                        </a:solidFill>
                        <a:latin typeface="Verdana" panose="020B0604030504040204" pitchFamily="34" charset="0"/>
                        <a:ea typeface="Verdana" panose="020B0604030504040204" pitchFamily="34" charset="0"/>
                      </a:endParaRPr>
                    </a:p>
                    <a:p>
                      <a:pPr marL="457200" marR="0" lvl="0" indent="-381000" algn="l" rtl="0">
                        <a:lnSpc>
                          <a:spcPct val="100000"/>
                        </a:lnSpc>
                        <a:spcBef>
                          <a:spcPts val="0"/>
                        </a:spcBef>
                        <a:spcAft>
                          <a:spcPts val="0"/>
                        </a:spcAft>
                        <a:buClr>
                          <a:schemeClr val="dk1"/>
                        </a:buClr>
                        <a:buSzPts val="2400"/>
                        <a:buFont typeface="Arial"/>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Participate in virtual activities</a:t>
                      </a:r>
                      <a:endParaRPr sz="2400"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DA9F"/>
                    </a:solidFill>
                  </a:tcPr>
                </a:tc>
                <a:extLst>
                  <a:ext uri="{0D108BD9-81ED-4DB2-BD59-A6C34878D82A}">
                    <a16:rowId xmlns:a16="http://schemas.microsoft.com/office/drawing/2014/main" val="1488759412"/>
                  </a:ext>
                </a:extLst>
              </a:tr>
              <a:tr h="1966022">
                <a:tc>
                  <a:txBody>
                    <a:bodyPr/>
                    <a:lstStyle/>
                    <a:p>
                      <a:pPr marL="0" marR="0" lvl="0" indent="0" algn="l" rtl="0">
                        <a:lnSpc>
                          <a:spcPct val="100000"/>
                        </a:lnSpc>
                        <a:spcBef>
                          <a:spcPts val="0"/>
                        </a:spcBef>
                        <a:spcAft>
                          <a:spcPts val="0"/>
                        </a:spcAft>
                        <a:buClr>
                          <a:schemeClr val="accent3"/>
                        </a:buClr>
                        <a:buSzPts val="3000"/>
                        <a:buFont typeface="Arial"/>
                        <a:buNone/>
                      </a:pPr>
                      <a:r>
                        <a:rPr lang="en-US" sz="2400" b="1" u="none" strike="noStrike" cap="none" dirty="0">
                          <a:solidFill>
                            <a:schemeClr val="tx1"/>
                          </a:solidFill>
                          <a:latin typeface="Verdana" panose="020B0604030504040204" pitchFamily="34" charset="0"/>
                          <a:ea typeface="Verdana" panose="020B0604030504040204" pitchFamily="34" charset="0"/>
                          <a:cs typeface="Arial"/>
                          <a:sym typeface="Arial"/>
                        </a:rPr>
                        <a:t>Be Respectful</a:t>
                      </a:r>
                      <a:endParaRPr sz="2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T w="12700" cap="flat" cmpd="sng" algn="ctr">
                      <a:solidFill>
                        <a:schemeClr val="tx1"/>
                      </a:solidFill>
                      <a:prstDash val="solid"/>
                      <a:round/>
                      <a:headEnd type="none" w="med" len="med"/>
                      <a:tailEnd type="none" w="med" len="med"/>
                    </a:lnT>
                    <a:solidFill>
                      <a:srgbClr val="DCF1DF"/>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Eliminate distractions like cell phones, email, social media and background noise.</a:t>
                      </a:r>
                      <a:endParaRPr sz="2400" u="none" strike="noStrike" cap="none" dirty="0">
                        <a:solidFill>
                          <a:schemeClr val="tx1"/>
                        </a:solidFill>
                        <a:latin typeface="Verdana" panose="020B0604030504040204" pitchFamily="34" charset="0"/>
                        <a:ea typeface="Verdana" panose="020B0604030504040204" pitchFamily="34" charset="0"/>
                      </a:endParaRPr>
                    </a:p>
                    <a:p>
                      <a:pPr marL="457200" marR="0" lvl="0" indent="-381000" algn="l" rtl="0">
                        <a:lnSpc>
                          <a:spcPct val="100000"/>
                        </a:lnSpc>
                        <a:spcBef>
                          <a:spcPts val="0"/>
                        </a:spcBef>
                        <a:spcAft>
                          <a:spcPts val="0"/>
                        </a:spcAft>
                        <a:buClr>
                          <a:schemeClr val="dk1"/>
                        </a:buClr>
                        <a:buSzPts val="2400"/>
                        <a:buFont typeface="Arial"/>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Give others time to talk and share.</a:t>
                      </a:r>
                      <a:endParaRPr sz="2400" u="none" strike="noStrike" cap="none" dirty="0">
                        <a:solidFill>
                          <a:schemeClr val="tx1"/>
                        </a:solidFill>
                        <a:latin typeface="Verdana" panose="020B0604030504040204" pitchFamily="34" charset="0"/>
                        <a:ea typeface="Verdana" panose="020B0604030504040204" pitchFamily="34" charset="0"/>
                      </a:endParaRPr>
                    </a:p>
                    <a:p>
                      <a:pPr marL="457200" marR="0" lvl="0" indent="-381000" algn="l" rtl="0">
                        <a:lnSpc>
                          <a:spcPct val="100000"/>
                        </a:lnSpc>
                        <a:spcBef>
                          <a:spcPts val="0"/>
                        </a:spcBef>
                        <a:spcAft>
                          <a:spcPts val="0"/>
                        </a:spcAft>
                        <a:buClr>
                          <a:schemeClr val="dk1"/>
                        </a:buClr>
                        <a:buSzPts val="2400"/>
                        <a:buFont typeface="Arial"/>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Be committed to attend all three days</a:t>
                      </a:r>
                      <a:endParaRPr sz="2400"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lnT w="12700" cap="flat" cmpd="sng" algn="ctr">
                      <a:solidFill>
                        <a:schemeClr val="tx1"/>
                      </a:solidFill>
                      <a:prstDash val="solid"/>
                      <a:round/>
                      <a:headEnd type="none" w="med" len="med"/>
                      <a:tailEnd type="none" w="med" len="med"/>
                    </a:lnT>
                    <a:solidFill>
                      <a:srgbClr val="DCF1DF"/>
                    </a:solidFill>
                  </a:tcPr>
                </a:tc>
                <a:extLst>
                  <a:ext uri="{0D108BD9-81ED-4DB2-BD59-A6C34878D82A}">
                    <a16:rowId xmlns:a16="http://schemas.microsoft.com/office/drawing/2014/main" val="1525485532"/>
                  </a:ext>
                </a:extLst>
              </a:tr>
              <a:tr h="1966022">
                <a:tc>
                  <a:txBody>
                    <a:bodyPr/>
                    <a:lstStyle/>
                    <a:p>
                      <a:pPr marL="0" marR="0" lvl="0" indent="0" algn="l" rtl="0">
                        <a:lnSpc>
                          <a:spcPct val="100000"/>
                        </a:lnSpc>
                        <a:spcBef>
                          <a:spcPts val="0"/>
                        </a:spcBef>
                        <a:spcAft>
                          <a:spcPts val="0"/>
                        </a:spcAft>
                        <a:buClr>
                          <a:schemeClr val="accent3"/>
                        </a:buClr>
                        <a:buSzPts val="3000"/>
                        <a:buFont typeface="Arial"/>
                        <a:buNone/>
                      </a:pPr>
                      <a:r>
                        <a:rPr lang="en-US" sz="2400" b="1" u="none" strike="noStrike" cap="none" dirty="0">
                          <a:solidFill>
                            <a:schemeClr val="tx1"/>
                          </a:solidFill>
                          <a:latin typeface="Verdana" panose="020B0604030504040204" pitchFamily="34" charset="0"/>
                          <a:ea typeface="Verdana" panose="020B0604030504040204" pitchFamily="34" charset="0"/>
                          <a:cs typeface="Arial"/>
                          <a:sym typeface="Arial"/>
                        </a:rPr>
                        <a:t>Be Prepared</a:t>
                      </a:r>
                      <a:endParaRPr sz="2400" b="1"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solidFill>
                      <a:srgbClr val="EEF8EF"/>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Download materials prior to the session.</a:t>
                      </a:r>
                      <a:endParaRPr sz="2400" u="none" strike="noStrike" cap="none" dirty="0">
                        <a:solidFill>
                          <a:schemeClr val="tx1"/>
                        </a:solidFill>
                        <a:latin typeface="Verdana" panose="020B0604030504040204" pitchFamily="34" charset="0"/>
                        <a:ea typeface="Verdana" panose="020B0604030504040204" pitchFamily="34" charset="0"/>
                      </a:endParaRPr>
                    </a:p>
                    <a:p>
                      <a:pPr marL="457200" marR="0" lvl="0" indent="-381000" algn="l" rtl="0">
                        <a:lnSpc>
                          <a:spcPct val="100000"/>
                        </a:lnSpc>
                        <a:spcBef>
                          <a:spcPts val="0"/>
                        </a:spcBef>
                        <a:spcAft>
                          <a:spcPts val="0"/>
                        </a:spcAft>
                        <a:buClr>
                          <a:schemeClr val="dk1"/>
                        </a:buClr>
                        <a:buSzPts val="2400"/>
                        <a:buFont typeface="Arial"/>
                        <a:buChar char="●"/>
                      </a:pPr>
                      <a:r>
                        <a:rPr lang="en-US" sz="2400" u="none" strike="noStrike" cap="none" dirty="0">
                          <a:solidFill>
                            <a:schemeClr val="tx1"/>
                          </a:solidFill>
                          <a:latin typeface="Verdana" panose="020B0604030504040204" pitchFamily="34" charset="0"/>
                          <a:ea typeface="Verdana" panose="020B0604030504040204" pitchFamily="34" charset="0"/>
                          <a:cs typeface="Arial"/>
                          <a:sym typeface="Arial"/>
                        </a:rPr>
                        <a:t>Set dates/times with your team to continue action planning after professional learning. </a:t>
                      </a:r>
                      <a:endParaRPr sz="2400" u="none" strike="noStrike" cap="none" dirty="0">
                        <a:solidFill>
                          <a:schemeClr val="tx1"/>
                        </a:solidFill>
                        <a:latin typeface="Verdana" panose="020B0604030504040204" pitchFamily="34" charset="0"/>
                        <a:ea typeface="Verdana" panose="020B0604030504040204" pitchFamily="34" charset="0"/>
                      </a:endParaRPr>
                    </a:p>
                  </a:txBody>
                  <a:tcPr marL="91425" marR="91425" marT="91425" marB="91425">
                    <a:solidFill>
                      <a:srgbClr val="EEF8EF"/>
                    </a:solidFill>
                  </a:tcPr>
                </a:tc>
                <a:extLst>
                  <a:ext uri="{0D108BD9-81ED-4DB2-BD59-A6C34878D82A}">
                    <a16:rowId xmlns:a16="http://schemas.microsoft.com/office/drawing/2014/main" val="1764878443"/>
                  </a:ext>
                </a:extLst>
              </a:tr>
            </a:tbl>
          </a:graphicData>
        </a:graphic>
      </p:graphicFrame>
    </p:spTree>
    <p:extLst>
      <p:ext uri="{BB962C8B-B14F-4D97-AF65-F5344CB8AC3E}">
        <p14:creationId xmlns:p14="http://schemas.microsoft.com/office/powerpoint/2010/main" val="3755209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Today’s Agenda</a:t>
            </a:r>
            <a:endParaRPr>
              <a:solidFill>
                <a:srgbClr val="000000"/>
              </a:solidFill>
            </a:endParaRPr>
          </a:p>
        </p:txBody>
      </p:sp>
      <p:sp>
        <p:nvSpPr>
          <p:cNvPr id="468" name="Google Shape;468;p61"/>
          <p:cNvSpPr txBox="1">
            <a:spLocks noGrp="1"/>
          </p:cNvSpPr>
          <p:nvPr>
            <p:ph type="body" idx="1"/>
          </p:nvPr>
        </p:nvSpPr>
        <p:spPr>
          <a:xfrm>
            <a:off x="228600" y="1600200"/>
            <a:ext cx="8686800" cy="3627582"/>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360"/>
              </a:spcBef>
              <a:spcAft>
                <a:spcPts val="0"/>
              </a:spcAft>
              <a:buSzPts val="1800"/>
              <a:buNone/>
            </a:pPr>
            <a:r>
              <a:rPr lang="en-US" sz="3000" dirty="0"/>
              <a:t>3:00 - 3:05 	Welcome and Introductions</a:t>
            </a:r>
            <a:endParaRPr sz="3000" dirty="0"/>
          </a:p>
          <a:p>
            <a:pPr marL="0" lvl="0" indent="0" algn="l" rtl="0">
              <a:lnSpc>
                <a:spcPct val="114000"/>
              </a:lnSpc>
              <a:spcBef>
                <a:spcPts val="360"/>
              </a:spcBef>
              <a:spcAft>
                <a:spcPts val="0"/>
              </a:spcAft>
              <a:buSzPts val="1800"/>
              <a:buNone/>
            </a:pPr>
            <a:r>
              <a:rPr lang="en-US" sz="3000" dirty="0"/>
              <a:t>3:05 - 3:15 	CICO Virtual Modifications</a:t>
            </a:r>
            <a:endParaRPr sz="3000" dirty="0"/>
          </a:p>
          <a:p>
            <a:pPr marL="0" lvl="0" indent="0" algn="l" rtl="0">
              <a:lnSpc>
                <a:spcPct val="114000"/>
              </a:lnSpc>
              <a:spcBef>
                <a:spcPts val="360"/>
              </a:spcBef>
              <a:spcAft>
                <a:spcPts val="0"/>
              </a:spcAft>
              <a:buSzPts val="1800"/>
              <a:buNone/>
            </a:pPr>
            <a:r>
              <a:rPr lang="en-US" sz="3000" dirty="0"/>
              <a:t>3:15 - 3:30	Waynesboro Implementation 			and questions	</a:t>
            </a:r>
            <a:endParaRPr sz="3000" dirty="0"/>
          </a:p>
          <a:p>
            <a:pPr marL="0" lvl="0" indent="0" algn="l" rtl="0">
              <a:lnSpc>
                <a:spcPct val="114000"/>
              </a:lnSpc>
              <a:spcBef>
                <a:spcPts val="360"/>
              </a:spcBef>
              <a:spcAft>
                <a:spcPts val="0"/>
              </a:spcAft>
              <a:buSzPts val="1800"/>
              <a:buNone/>
            </a:pPr>
            <a:r>
              <a:rPr lang="en-US" sz="3000" dirty="0"/>
              <a:t>3:30 - 3:45	DPR  and data decisions</a:t>
            </a:r>
            <a:endParaRPr sz="3000" dirty="0"/>
          </a:p>
          <a:p>
            <a:pPr marL="0" lvl="0" indent="0" algn="l" rtl="0">
              <a:lnSpc>
                <a:spcPct val="114000"/>
              </a:lnSpc>
              <a:spcBef>
                <a:spcPts val="360"/>
              </a:spcBef>
              <a:spcAft>
                <a:spcPts val="0"/>
              </a:spcAft>
              <a:buSzPts val="1800"/>
              <a:buNone/>
            </a:pPr>
            <a:r>
              <a:rPr lang="en-US" sz="3000" dirty="0"/>
              <a:t>3:45 - 3:55	Break-out room discussions</a:t>
            </a:r>
            <a:endParaRPr sz="3000" dirty="0"/>
          </a:p>
          <a:p>
            <a:pPr marL="0" lvl="0" indent="0" algn="l" rtl="0">
              <a:lnSpc>
                <a:spcPct val="114000"/>
              </a:lnSpc>
              <a:spcBef>
                <a:spcPts val="360"/>
              </a:spcBef>
              <a:spcAft>
                <a:spcPts val="0"/>
              </a:spcAft>
              <a:buSzPts val="1800"/>
              <a:buNone/>
            </a:pPr>
            <a:r>
              <a:rPr lang="en-US" sz="3000" dirty="0"/>
              <a:t>3:55 - 4:00	Resources and Evaluation</a:t>
            </a:r>
            <a:endParaRPr sz="3000" dirty="0"/>
          </a:p>
          <a:p>
            <a:pPr marL="0" lvl="0" indent="0" algn="l" rtl="0">
              <a:lnSpc>
                <a:spcPct val="100000"/>
              </a:lnSpc>
              <a:spcBef>
                <a:spcPts val="360"/>
              </a:spcBef>
              <a:spcAft>
                <a:spcPts val="0"/>
              </a:spcAft>
              <a:buSzPts val="1800"/>
              <a:buNone/>
            </a:pPr>
            <a:r>
              <a:rPr lang="en-US" sz="3000" dirty="0"/>
              <a:t>  	</a:t>
            </a:r>
            <a:endParaRPr sz="3000" dirty="0"/>
          </a:p>
          <a:p>
            <a:pPr marL="0" lvl="0" indent="0" algn="l" rtl="0">
              <a:lnSpc>
                <a:spcPct val="100000"/>
              </a:lnSpc>
              <a:spcBef>
                <a:spcPts val="360"/>
              </a:spcBef>
              <a:spcAft>
                <a:spcPts val="0"/>
              </a:spcAft>
              <a:buSzPts val="1800"/>
              <a:buNone/>
            </a:pPr>
            <a:r>
              <a:rPr lang="en-US" sz="3000" dirty="0"/>
              <a:t>		</a:t>
            </a:r>
            <a:endParaRPr sz="3000" dirty="0"/>
          </a:p>
          <a:p>
            <a:pPr marL="2743200" lvl="0" indent="457200" algn="l" rtl="0">
              <a:lnSpc>
                <a:spcPct val="100000"/>
              </a:lnSpc>
              <a:spcBef>
                <a:spcPts val="360"/>
              </a:spcBef>
              <a:spcAft>
                <a:spcPts val="0"/>
              </a:spcAft>
              <a:buSzPts val="1800"/>
              <a:buNone/>
            </a:pPr>
            <a:r>
              <a:rPr lang="en-US" sz="3000" dirty="0"/>
              <a:t>	   </a:t>
            </a:r>
            <a:r>
              <a:rPr lang="en-US"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62"/>
          <p:cNvSpPr txBox="1">
            <a:spLocks noGrp="1"/>
          </p:cNvSpPr>
          <p:nvPr>
            <p:ph type="title"/>
          </p:nvPr>
        </p:nvSpPr>
        <p:spPr>
          <a:xfrm>
            <a:off x="228600" y="304800"/>
            <a:ext cx="8686800" cy="990600"/>
          </a:xfrm>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Learning Intentions</a:t>
            </a:r>
            <a:endParaRPr>
              <a:solidFill>
                <a:srgbClr val="000000"/>
              </a:solidFill>
            </a:endParaRPr>
          </a:p>
        </p:txBody>
      </p:sp>
      <p:sp>
        <p:nvSpPr>
          <p:cNvPr id="473" name="Google Shape;473;p62"/>
          <p:cNvSpPr txBox="1">
            <a:spLocks noGrp="1"/>
          </p:cNvSpPr>
          <p:nvPr>
            <p:ph type="body" idx="1"/>
          </p:nvPr>
        </p:nvSpPr>
        <p:spPr>
          <a:xfrm>
            <a:off x="228600" y="1899804"/>
            <a:ext cx="8686800" cy="2663536"/>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sz="3000" dirty="0"/>
              <a:t>Participants will:</a:t>
            </a:r>
            <a:endParaRPr sz="3000" dirty="0"/>
          </a:p>
          <a:p>
            <a:pPr indent="-381000">
              <a:lnSpc>
                <a:spcPct val="114000"/>
              </a:lnSpc>
              <a:spcBef>
                <a:spcPts val="0"/>
              </a:spcBef>
              <a:buSzPts val="2400"/>
              <a:buChar char="●"/>
            </a:pPr>
            <a:r>
              <a:rPr lang="en-US" sz="3000" dirty="0" smtClean="0">
                <a:solidFill>
                  <a:schemeClr val="tx1"/>
                </a:solidFill>
                <a:latin typeface="Verdana" panose="020B0604030504040204" pitchFamily="34" charset="0"/>
                <a:ea typeface="Verdana" panose="020B0604030504040204" pitchFamily="34" charset="0"/>
                <a:cs typeface="Arial"/>
                <a:sym typeface="Arial"/>
              </a:rPr>
              <a:t>Increase </a:t>
            </a:r>
            <a:r>
              <a:rPr lang="en-US" sz="3000" dirty="0">
                <a:solidFill>
                  <a:schemeClr val="tx1"/>
                </a:solidFill>
                <a:latin typeface="Verdana" panose="020B0604030504040204" pitchFamily="34" charset="0"/>
                <a:ea typeface="Verdana" panose="020B0604030504040204" pitchFamily="34" charset="0"/>
                <a:cs typeface="Arial"/>
                <a:sym typeface="Arial"/>
              </a:rPr>
              <a:t>understanding of how to adapt CICO  to virtual and hybrid learning environments </a:t>
            </a:r>
            <a:endParaRPr sz="3000" dirty="0">
              <a:solidFill>
                <a:schemeClr val="tx1"/>
              </a:solidFill>
              <a:latin typeface="Verdana" panose="020B0604030504040204" pitchFamily="34" charset="0"/>
              <a:ea typeface="Verdana" panose="020B0604030504040204" pitchFamily="34" charset="0"/>
              <a:cs typeface="Arial"/>
              <a:sym typeface="Arial"/>
            </a:endParaRPr>
          </a:p>
          <a:p>
            <a:pPr indent="-381000">
              <a:lnSpc>
                <a:spcPct val="114000"/>
              </a:lnSpc>
              <a:spcBef>
                <a:spcPts val="0"/>
              </a:spcBef>
              <a:buSzPts val="2400"/>
              <a:buChar char="●"/>
            </a:pPr>
            <a:r>
              <a:rPr lang="en-US" sz="3000" dirty="0" smtClean="0">
                <a:solidFill>
                  <a:schemeClr val="tx1"/>
                </a:solidFill>
                <a:latin typeface="Verdana" panose="020B0604030504040204" pitchFamily="34" charset="0"/>
                <a:ea typeface="Verdana" panose="020B0604030504040204" pitchFamily="34" charset="0"/>
                <a:cs typeface="Arial"/>
                <a:sym typeface="Arial"/>
              </a:rPr>
              <a:t>Use </a:t>
            </a:r>
            <a:r>
              <a:rPr lang="en-US" sz="3000" dirty="0">
                <a:solidFill>
                  <a:schemeClr val="tx1"/>
                </a:solidFill>
                <a:latin typeface="Verdana" panose="020B0604030504040204" pitchFamily="34" charset="0"/>
                <a:ea typeface="Verdana" panose="020B0604030504040204" pitchFamily="34" charset="0"/>
                <a:cs typeface="Arial"/>
                <a:sym typeface="Arial"/>
              </a:rPr>
              <a:t>data-informed decision making to modify or intensify CICO for students not making adequate progress in the intervention</a:t>
            </a:r>
            <a:endParaRPr sz="3000" dirty="0">
              <a:solidFill>
                <a:schemeClr val="tx1"/>
              </a:solidFill>
              <a:latin typeface="Verdana" panose="020B0604030504040204" pitchFamily="34" charset="0"/>
              <a:ea typeface="Verdana" panose="020B0604030504040204" pitchFamily="34" charset="0"/>
              <a:cs typeface="Arial"/>
              <a:sym typeface="Arial"/>
            </a:endParaRPr>
          </a:p>
          <a:p>
            <a:pPr marL="0" lvl="0" indent="0" algn="l" rtl="0">
              <a:lnSpc>
                <a:spcPct val="100000"/>
              </a:lnSpc>
              <a:spcBef>
                <a:spcPts val="1000"/>
              </a:spcBef>
              <a:spcAft>
                <a:spcPts val="0"/>
              </a:spcAft>
              <a:buNone/>
            </a:pPr>
            <a:endParaRPr sz="2400" dirty="0"/>
          </a:p>
          <a:p>
            <a:pPr marL="0" lvl="0" indent="0" algn="l" rtl="0">
              <a:lnSpc>
                <a:spcPct val="100000"/>
              </a:lnSpc>
              <a:spcBef>
                <a:spcPts val="1000"/>
              </a:spcBef>
              <a:spcAft>
                <a:spcPts val="0"/>
              </a:spcAft>
              <a:buNone/>
            </a:pPr>
            <a:endParaRPr sz="2400" dirty="0"/>
          </a:p>
          <a:p>
            <a:pPr marL="342900" lvl="0" indent="0" algn="l" rtl="0">
              <a:lnSpc>
                <a:spcPct val="100000"/>
              </a:lnSpc>
              <a:spcBef>
                <a:spcPts val="1000"/>
              </a:spcBef>
              <a:spcAft>
                <a:spcPts val="0"/>
              </a:spcAft>
              <a:buSzPts val="1800"/>
              <a:buNone/>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3"/>
          <p:cNvSpPr txBox="1">
            <a:spLocks noGrp="1"/>
          </p:cNvSpPr>
          <p:nvPr>
            <p:ph type="title"/>
          </p:nvPr>
        </p:nvSpPr>
        <p:spPr>
          <a:xfrm>
            <a:off x="228600" y="228600"/>
            <a:ext cx="8686800" cy="1143000"/>
          </a:xfrm>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Success Criteria</a:t>
            </a:r>
            <a:endParaRPr>
              <a:solidFill>
                <a:srgbClr val="000000"/>
              </a:solidFill>
            </a:endParaRPr>
          </a:p>
        </p:txBody>
      </p:sp>
      <p:sp>
        <p:nvSpPr>
          <p:cNvPr id="480" name="Google Shape;480;p63"/>
          <p:cNvSpPr txBox="1">
            <a:spLocks noGrp="1"/>
          </p:cNvSpPr>
          <p:nvPr>
            <p:ph type="body" idx="1"/>
          </p:nvPr>
        </p:nvSpPr>
        <p:spPr>
          <a:xfrm>
            <a:off x="228600" y="1943100"/>
            <a:ext cx="8686800" cy="29718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1800"/>
              <a:buNone/>
            </a:pPr>
            <a:r>
              <a:rPr lang="en-US" sz="2400" b="1" dirty="0"/>
              <a:t>Through participation in today’s COP, I will use resources and information to successfully</a:t>
            </a:r>
            <a:r>
              <a:rPr lang="en-US" sz="2400" dirty="0"/>
              <a:t>:</a:t>
            </a:r>
            <a:endParaRPr sz="2400" dirty="0"/>
          </a:p>
          <a:p>
            <a:pPr lvl="0" indent="-381000">
              <a:lnSpc>
                <a:spcPct val="114000"/>
              </a:lnSpc>
              <a:spcBef>
                <a:spcPts val="0"/>
              </a:spcBef>
              <a:buSzPts val="2400"/>
              <a:buFont typeface="Arial"/>
              <a:buChar char="●"/>
            </a:pPr>
            <a:r>
              <a:rPr lang="en-US" sz="2400" dirty="0">
                <a:solidFill>
                  <a:schemeClr val="tx1"/>
                </a:solidFill>
                <a:latin typeface="Verdana" panose="020B0604030504040204" pitchFamily="34" charset="0"/>
                <a:ea typeface="Verdana" panose="020B0604030504040204" pitchFamily="34" charset="0"/>
                <a:cs typeface="Arial"/>
              </a:rPr>
              <a:t>Adapt school CICO implementation with fidelity to a virtual or hybrid learning environment </a:t>
            </a:r>
            <a:endParaRPr sz="2400" dirty="0">
              <a:solidFill>
                <a:schemeClr val="tx1"/>
              </a:solidFill>
              <a:latin typeface="Verdana" panose="020B0604030504040204" pitchFamily="34" charset="0"/>
              <a:ea typeface="Verdana" panose="020B0604030504040204" pitchFamily="34" charset="0"/>
              <a:cs typeface="Arial"/>
            </a:endParaRPr>
          </a:p>
          <a:p>
            <a:pPr lvl="0" indent="-381000">
              <a:lnSpc>
                <a:spcPct val="114000"/>
              </a:lnSpc>
              <a:spcBef>
                <a:spcPts val="0"/>
              </a:spcBef>
              <a:buSzPts val="2400"/>
              <a:buFont typeface="Arial"/>
              <a:buChar char="●"/>
            </a:pPr>
            <a:r>
              <a:rPr lang="en-US" sz="2400" dirty="0">
                <a:solidFill>
                  <a:schemeClr val="tx1"/>
                </a:solidFill>
                <a:latin typeface="Verdana" panose="020B0604030504040204" pitchFamily="34" charset="0"/>
                <a:ea typeface="Verdana" panose="020B0604030504040204" pitchFamily="34" charset="0"/>
                <a:cs typeface="Arial"/>
              </a:rPr>
              <a:t>Use data-informed decision making to modify or intensify feedback for students not making adequate progress in CICO intervention</a:t>
            </a:r>
            <a:endParaRPr sz="2400" dirty="0">
              <a:solidFill>
                <a:schemeClr val="tx1"/>
              </a:solidFill>
              <a:latin typeface="Verdana" panose="020B0604030504040204" pitchFamily="34" charset="0"/>
              <a:ea typeface="Verdana" panose="020B0604030504040204" pitchFamily="34" charset="0"/>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64"/>
          <p:cNvSpPr txBox="1">
            <a:spLocks noGrp="1"/>
          </p:cNvSpPr>
          <p:nvPr>
            <p:ph type="title"/>
          </p:nvPr>
        </p:nvSpPr>
        <p:spPr>
          <a:xfrm>
            <a:off x="228600" y="228600"/>
            <a:ext cx="8686800" cy="135081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Determine Student Need </a:t>
            </a:r>
            <a:endParaRPr dirty="0">
              <a:solidFill>
                <a:srgbClr val="000000"/>
              </a:solidFill>
            </a:endParaRPr>
          </a:p>
          <a:p>
            <a:pPr marL="0" lvl="0" indent="0" algn="ctr" rtl="0">
              <a:spcBef>
                <a:spcPts val="0"/>
              </a:spcBef>
              <a:spcAft>
                <a:spcPts val="0"/>
              </a:spcAft>
              <a:buNone/>
            </a:pPr>
            <a:r>
              <a:rPr lang="en-US" dirty="0">
                <a:solidFill>
                  <a:srgbClr val="000000"/>
                </a:solidFill>
              </a:rPr>
              <a:t>For CICO</a:t>
            </a:r>
            <a:endParaRPr dirty="0">
              <a:solidFill>
                <a:srgbClr val="000000"/>
              </a:solidFill>
            </a:endParaRPr>
          </a:p>
        </p:txBody>
      </p:sp>
      <p:sp>
        <p:nvSpPr>
          <p:cNvPr id="487" name="Google Shape;487;p64"/>
          <p:cNvSpPr txBox="1">
            <a:spLocks noGrp="1"/>
          </p:cNvSpPr>
          <p:nvPr>
            <p:ph type="body" idx="1"/>
          </p:nvPr>
        </p:nvSpPr>
        <p:spPr>
          <a:xfrm>
            <a:off x="457200" y="2007557"/>
            <a:ext cx="8229600" cy="3468452"/>
          </a:xfrm>
          <a:prstGeom prst="rect">
            <a:avLst/>
          </a:prstGeom>
        </p:spPr>
        <p:txBody>
          <a:bodyPr spcFirstLastPara="1" wrap="square" lIns="91425" tIns="45700" rIns="91425" bIns="45700" anchor="t" anchorCtr="0">
            <a:noAutofit/>
          </a:bodyPr>
          <a:lstStyle/>
          <a:p>
            <a:pPr indent="-381000">
              <a:lnSpc>
                <a:spcPct val="114000"/>
              </a:lnSpc>
              <a:spcBef>
                <a:spcPts val="0"/>
              </a:spcBef>
              <a:buSzPts val="2400"/>
              <a:buFont typeface="Arial"/>
              <a:buChar char="●"/>
            </a:pPr>
            <a:r>
              <a:rPr lang="en-US" dirty="0">
                <a:solidFill>
                  <a:schemeClr val="tx1"/>
                </a:solidFill>
                <a:latin typeface="Verdana" panose="020B0604030504040204" pitchFamily="34" charset="0"/>
                <a:ea typeface="Verdana" panose="020B0604030504040204" pitchFamily="34" charset="0"/>
                <a:cs typeface="Arial"/>
              </a:rPr>
              <a:t>Assess before you adapt</a:t>
            </a:r>
            <a:endParaRPr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dirty="0">
                <a:solidFill>
                  <a:schemeClr val="tx1"/>
                </a:solidFill>
                <a:latin typeface="Verdana" panose="020B0604030504040204" pitchFamily="34" charset="0"/>
                <a:ea typeface="Verdana" panose="020B0604030504040204" pitchFamily="34" charset="0"/>
                <a:cs typeface="Arial"/>
              </a:rPr>
              <a:t>Behaviors </a:t>
            </a:r>
            <a:r>
              <a:rPr lang="en-US" dirty="0">
                <a:solidFill>
                  <a:schemeClr val="tx1"/>
                </a:solidFill>
                <a:latin typeface="Verdana" panose="020B0604030504040204" pitchFamily="34" charset="0"/>
                <a:ea typeface="Verdana" panose="020B0604030504040204" pitchFamily="34" charset="0"/>
                <a:cs typeface="Arial"/>
              </a:rPr>
              <a:t>seen at school may not manifest during distance learning</a:t>
            </a:r>
            <a:endParaRPr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dirty="0">
                <a:solidFill>
                  <a:schemeClr val="tx1"/>
                </a:solidFill>
                <a:latin typeface="Verdana" panose="020B0604030504040204" pitchFamily="34" charset="0"/>
                <a:ea typeface="Verdana" panose="020B0604030504040204" pitchFamily="34" charset="0"/>
                <a:cs typeface="Arial"/>
              </a:rPr>
              <a:t>Behaviors </a:t>
            </a:r>
            <a:r>
              <a:rPr lang="en-US" dirty="0">
                <a:solidFill>
                  <a:schemeClr val="tx1"/>
                </a:solidFill>
                <a:latin typeface="Verdana" panose="020B0604030504040204" pitchFamily="34" charset="0"/>
                <a:ea typeface="Verdana" panose="020B0604030504040204" pitchFamily="34" charset="0"/>
                <a:cs typeface="Arial"/>
              </a:rPr>
              <a:t>in distant learning may not be same as in school setting</a:t>
            </a:r>
            <a:endParaRPr dirty="0">
              <a:solidFill>
                <a:schemeClr val="tx1"/>
              </a:solidFill>
              <a:latin typeface="Verdana" panose="020B0604030504040204" pitchFamily="34" charset="0"/>
              <a:ea typeface="Verdana" panose="020B0604030504040204" pitchFamily="34" charset="0"/>
              <a:cs typeface="Arial"/>
            </a:endParaRPr>
          </a:p>
          <a:p>
            <a:pPr indent="-381000">
              <a:lnSpc>
                <a:spcPct val="114000"/>
              </a:lnSpc>
              <a:spcBef>
                <a:spcPts val="0"/>
              </a:spcBef>
              <a:buSzPts val="2400"/>
              <a:buFont typeface="Arial"/>
              <a:buChar char="●"/>
            </a:pPr>
            <a:r>
              <a:rPr lang="en-US" dirty="0">
                <a:solidFill>
                  <a:schemeClr val="tx1"/>
                </a:solidFill>
                <a:latin typeface="Verdana" panose="020B0604030504040204" pitchFamily="34" charset="0"/>
                <a:ea typeface="Verdana" panose="020B0604030504040204" pitchFamily="34" charset="0"/>
                <a:cs typeface="Arial"/>
              </a:rPr>
              <a:t>Role </a:t>
            </a:r>
            <a:r>
              <a:rPr lang="en-US" dirty="0">
                <a:solidFill>
                  <a:schemeClr val="tx1"/>
                </a:solidFill>
                <a:latin typeface="Verdana" panose="020B0604030504040204" pitchFamily="34" charset="0"/>
                <a:ea typeface="Verdana" panose="020B0604030504040204" pitchFamily="34" charset="0"/>
                <a:cs typeface="Arial"/>
              </a:rPr>
              <a:t>of Coordinator in adaptation  </a:t>
            </a:r>
            <a:endParaRPr dirty="0">
              <a:solidFill>
                <a:schemeClr val="tx1"/>
              </a:solidFill>
              <a:latin typeface="Verdana" panose="020B0604030504040204" pitchFamily="34" charset="0"/>
              <a:ea typeface="Verdana" panose="020B0604030504040204" pitchFamily="34" charset="0"/>
              <a:cs typeface="Aria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tss-powerpoint-template-nov-4-2019 (1)">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95DA9F"/>
      </a:accent1>
      <a:accent2>
        <a:srgbClr val="3BB54C"/>
      </a:accent2>
      <a:accent3>
        <a:srgbClr val="109449"/>
      </a:accent3>
      <a:accent4>
        <a:srgbClr val="0F693A"/>
      </a:accent4>
      <a:accent5>
        <a:srgbClr val="2AABE1"/>
      </a:accent5>
      <a:accent6>
        <a:srgbClr val="18607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8C66DD6878247934C3032C88502BD" ma:contentTypeVersion="12" ma:contentTypeDescription="Create a new document." ma:contentTypeScope="" ma:versionID="a3349d0efec436aaebf6a6333b40ac31">
  <xsd:schema xmlns:xsd="http://www.w3.org/2001/XMLSchema" xmlns:xs="http://www.w3.org/2001/XMLSchema" xmlns:p="http://schemas.microsoft.com/office/2006/metadata/properties" xmlns:ns3="e57f6c35-541a-4073-a2f6-49dc8be0127c" xmlns:ns4="67ced3dd-177e-454b-b64a-ad68f0d994e1" targetNamespace="http://schemas.microsoft.com/office/2006/metadata/properties" ma:root="true" ma:fieldsID="c0f80d6cda4ddc43b66f3de99463ad98" ns3:_="" ns4:_="">
    <xsd:import namespace="e57f6c35-541a-4073-a2f6-49dc8be0127c"/>
    <xsd:import namespace="67ced3dd-177e-454b-b64a-ad68f0d994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f6c35-541a-4073-a2f6-49dc8be01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ed3dd-177e-454b-b64a-ad68f0d994e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F43CD6-D31E-445C-A8C4-CAB0E86C4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f6c35-541a-4073-a2f6-49dc8be0127c"/>
    <ds:schemaRef ds:uri="67ced3dd-177e-454b-b64a-ad68f0d99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C91ABB-B387-414E-8EF7-A90FDAEA4F2F}">
  <ds:schemaRefs>
    <ds:schemaRef ds:uri="e57f6c35-541a-4073-a2f6-49dc8be0127c"/>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67ced3dd-177e-454b-b64a-ad68f0d994e1"/>
    <ds:schemaRef ds:uri="http://schemas.microsoft.com/office/2006/metadata/properties"/>
  </ds:schemaRefs>
</ds:datastoreItem>
</file>

<file path=customXml/itemProps3.xml><?xml version="1.0" encoding="utf-8"?>
<ds:datastoreItem xmlns:ds="http://schemas.openxmlformats.org/officeDocument/2006/customXml" ds:itemID="{CA3463BA-292F-497A-B441-1C81A5F89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TotalTime>
  <Words>1648</Words>
  <Application>Microsoft Office PowerPoint</Application>
  <PresentationFormat>On-screen Show (4:3)</PresentationFormat>
  <Paragraphs>221</Paragraphs>
  <Slides>28</Slides>
  <Notes>25</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Courier New</vt:lpstr>
      <vt:lpstr>Times New Roman</vt:lpstr>
      <vt:lpstr>Verdana</vt:lpstr>
      <vt:lpstr>Office Theme</vt:lpstr>
      <vt:lpstr>vtss-powerpoint-template-nov-4-2019 (1)</vt:lpstr>
      <vt:lpstr>1_Office Theme</vt:lpstr>
      <vt:lpstr>VTSS  Advanced Tiers COP</vt:lpstr>
      <vt:lpstr>Where are We with CICO?</vt:lpstr>
      <vt:lpstr>Navigating ZOOM!</vt:lpstr>
      <vt:lpstr>Chat Box Feature</vt:lpstr>
      <vt:lpstr>Virtual Community Norms</vt:lpstr>
      <vt:lpstr>Today’s Agenda</vt:lpstr>
      <vt:lpstr>Learning Intentions</vt:lpstr>
      <vt:lpstr>Success Criteria</vt:lpstr>
      <vt:lpstr>Determine Student Need  For CICO</vt:lpstr>
      <vt:lpstr>Student Need and Criteria</vt:lpstr>
      <vt:lpstr>Adapting CICO Routine to  Fall 2020 Learning Environments </vt:lpstr>
      <vt:lpstr>Modifying the Schedule</vt:lpstr>
      <vt:lpstr>Modifying the Routine</vt:lpstr>
      <vt:lpstr>Suggestions During “Check-In”</vt:lpstr>
      <vt:lpstr>Suggestions During “Check-Out”</vt:lpstr>
      <vt:lpstr>Waynesboro City Public Schools  Kate Collins Middle School Example</vt:lpstr>
      <vt:lpstr>KCMS Tier II Adjustments for 2020-21</vt:lpstr>
      <vt:lpstr>Synchronous DPR</vt:lpstr>
      <vt:lpstr>Multiple School Periods</vt:lpstr>
      <vt:lpstr>Home Activities Included</vt:lpstr>
      <vt:lpstr>Determine Reinforcement for CICO</vt:lpstr>
      <vt:lpstr>Virtual CICO Reinforcement</vt:lpstr>
      <vt:lpstr>Data-Informed Decisions</vt:lpstr>
      <vt:lpstr>Which Disco Song Best Describes Your Current Virtual CICO? </vt:lpstr>
      <vt:lpstr>Break-Out Room Discussion</vt:lpstr>
      <vt:lpstr>How Did We Do?</vt:lpstr>
      <vt:lpstr>Evaluation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VTSS  Advanced Tiers COP</dc:title>
  <dc:creator>Karen S Berlin</dc:creator>
  <cp:lastModifiedBy>Marguerite Miles</cp:lastModifiedBy>
  <cp:revision>10</cp:revision>
  <dcterms:modified xsi:type="dcterms:W3CDTF">2020-10-21T16:46:14Z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0x0101009A88C66DD6878247934C3032C88502BD</vt:lpwstr>
  </property>
</Properties>
</file>